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08" r:id="rId3"/>
    <p:sldId id="309" r:id="rId4"/>
    <p:sldId id="257" r:id="rId5"/>
    <p:sldId id="266" r:id="rId6"/>
    <p:sldId id="267" r:id="rId7"/>
    <p:sldId id="268" r:id="rId8"/>
    <p:sldId id="306" r:id="rId9"/>
    <p:sldId id="307" r:id="rId10"/>
    <p:sldId id="269" r:id="rId11"/>
    <p:sldId id="259" r:id="rId12"/>
    <p:sldId id="260" r:id="rId13"/>
    <p:sldId id="265" r:id="rId14"/>
    <p:sldId id="270" r:id="rId15"/>
    <p:sldId id="279" r:id="rId16"/>
    <p:sldId id="272" r:id="rId17"/>
    <p:sldId id="273" r:id="rId18"/>
    <p:sldId id="274" r:id="rId19"/>
    <p:sldId id="275" r:id="rId20"/>
    <p:sldId id="276" r:id="rId21"/>
    <p:sldId id="277" r:id="rId22"/>
    <p:sldId id="278" r:id="rId23"/>
    <p:sldId id="280" r:id="rId24"/>
    <p:sldId id="282" r:id="rId25"/>
    <p:sldId id="281" r:id="rId26"/>
    <p:sldId id="283" r:id="rId27"/>
    <p:sldId id="285" r:id="rId28"/>
    <p:sldId id="284" r:id="rId29"/>
    <p:sldId id="286" r:id="rId30"/>
    <p:sldId id="288" r:id="rId31"/>
    <p:sldId id="287" r:id="rId32"/>
    <p:sldId id="289" r:id="rId33"/>
    <p:sldId id="291" r:id="rId34"/>
    <p:sldId id="292" r:id="rId35"/>
    <p:sldId id="290" r:id="rId36"/>
    <p:sldId id="293" r:id="rId37"/>
    <p:sldId id="294" r:id="rId38"/>
    <p:sldId id="295" r:id="rId39"/>
    <p:sldId id="297" r:id="rId40"/>
    <p:sldId id="296" r:id="rId41"/>
    <p:sldId id="300" r:id="rId42"/>
    <p:sldId id="298" r:id="rId43"/>
    <p:sldId id="299" r:id="rId44"/>
    <p:sldId id="301" r:id="rId45"/>
    <p:sldId id="302" r:id="rId46"/>
    <p:sldId id="303" r:id="rId47"/>
    <p:sldId id="304" r:id="rId48"/>
    <p:sldId id="305" r:id="rId49"/>
    <p:sldId id="310" r:id="rId50"/>
    <p:sldId id="311" r:id="rId51"/>
    <p:sldId id="31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69F43-3631-46C8-9209-0A2B7178BB18}"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IN"/>
        </a:p>
      </dgm:t>
    </dgm:pt>
    <dgm:pt modelId="{32EEA027-E83E-4DF4-B19A-914A667BF5A3}">
      <dgm:prSet custT="1"/>
      <dgm:spPr/>
      <dgm:t>
        <a:bodyPr/>
        <a:lstStyle/>
        <a:p>
          <a:pPr algn="just" rtl="0">
            <a:lnSpc>
              <a:spcPct val="150000"/>
            </a:lnSpc>
          </a:pPr>
          <a:r>
            <a:rPr lang="en-IN" sz="2800" b="1" dirty="0" smtClean="0"/>
            <a:t>An external plate of cortical bone formed by </a:t>
          </a:r>
          <a:r>
            <a:rPr lang="en-IN" sz="2800" b="1" dirty="0" err="1" smtClean="0"/>
            <a:t>haversian</a:t>
          </a:r>
          <a:r>
            <a:rPr lang="en-IN" sz="2800" b="1" dirty="0" smtClean="0"/>
            <a:t> bone and compacted bone lamellae. </a:t>
          </a:r>
          <a:endParaRPr lang="en-IN" sz="2800" b="1" dirty="0"/>
        </a:p>
      </dgm:t>
    </dgm:pt>
    <dgm:pt modelId="{354C374B-81E8-492C-9F95-98CF3C30FB60}" type="parTrans" cxnId="{4A6A282E-87F8-40B7-B870-A329AD5B9AEB}">
      <dgm:prSet/>
      <dgm:spPr/>
      <dgm:t>
        <a:bodyPr/>
        <a:lstStyle/>
        <a:p>
          <a:endParaRPr lang="en-IN"/>
        </a:p>
      </dgm:t>
    </dgm:pt>
    <dgm:pt modelId="{0945EC6A-C778-4A09-A97A-9B3C46E8502F}" type="sibTrans" cxnId="{4A6A282E-87F8-40B7-B870-A329AD5B9AEB}">
      <dgm:prSet/>
      <dgm:spPr/>
      <dgm:t>
        <a:bodyPr/>
        <a:lstStyle/>
        <a:p>
          <a:endParaRPr lang="en-IN"/>
        </a:p>
      </dgm:t>
    </dgm:pt>
    <dgm:pt modelId="{E43D6728-CA55-462F-8647-BC67355EFED4}" type="pres">
      <dgm:prSet presAssocID="{40869F43-3631-46C8-9209-0A2B7178BB18}" presName="linear" presStyleCnt="0">
        <dgm:presLayoutVars>
          <dgm:animLvl val="lvl"/>
          <dgm:resizeHandles val="exact"/>
        </dgm:presLayoutVars>
      </dgm:prSet>
      <dgm:spPr/>
      <dgm:t>
        <a:bodyPr/>
        <a:lstStyle/>
        <a:p>
          <a:endParaRPr lang="en-US"/>
        </a:p>
      </dgm:t>
    </dgm:pt>
    <dgm:pt modelId="{0C60D01F-294D-4171-B1BB-DB3E83C2C4D0}" type="pres">
      <dgm:prSet presAssocID="{32EEA027-E83E-4DF4-B19A-914A667BF5A3}" presName="parentText" presStyleLbl="node1" presStyleIdx="0" presStyleCnt="1">
        <dgm:presLayoutVars>
          <dgm:chMax val="0"/>
          <dgm:bulletEnabled val="1"/>
        </dgm:presLayoutVars>
      </dgm:prSet>
      <dgm:spPr/>
      <dgm:t>
        <a:bodyPr/>
        <a:lstStyle/>
        <a:p>
          <a:endParaRPr lang="en-US"/>
        </a:p>
      </dgm:t>
    </dgm:pt>
  </dgm:ptLst>
  <dgm:cxnLst>
    <dgm:cxn modelId="{986CFD84-4305-4118-B1D3-87D689FD582F}" type="presOf" srcId="{40869F43-3631-46C8-9209-0A2B7178BB18}" destId="{E43D6728-CA55-462F-8647-BC67355EFED4}" srcOrd="0" destOrd="0" presId="urn:microsoft.com/office/officeart/2005/8/layout/vList2"/>
    <dgm:cxn modelId="{95B9513C-0D80-4D1E-95EB-8BCD0D34549F}" type="presOf" srcId="{32EEA027-E83E-4DF4-B19A-914A667BF5A3}" destId="{0C60D01F-294D-4171-B1BB-DB3E83C2C4D0}" srcOrd="0" destOrd="0" presId="urn:microsoft.com/office/officeart/2005/8/layout/vList2"/>
    <dgm:cxn modelId="{4A6A282E-87F8-40B7-B870-A329AD5B9AEB}" srcId="{40869F43-3631-46C8-9209-0A2B7178BB18}" destId="{32EEA027-E83E-4DF4-B19A-914A667BF5A3}" srcOrd="0" destOrd="0" parTransId="{354C374B-81E8-492C-9F95-98CF3C30FB60}" sibTransId="{0945EC6A-C778-4A09-A97A-9B3C46E8502F}"/>
    <dgm:cxn modelId="{50418872-C19B-40E8-83E3-F894EF269AA2}" type="presParOf" srcId="{E43D6728-CA55-462F-8647-BC67355EFED4}" destId="{0C60D01F-294D-4171-B1BB-DB3E83C2C4D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5EE21A-9F99-40B3-ABCB-E6217B7806A8}" type="doc">
      <dgm:prSet loTypeId="urn:microsoft.com/office/officeart/2005/8/layout/vProcess5" loCatId="process" qsTypeId="urn:microsoft.com/office/officeart/2005/8/quickstyle/simple5" qsCatId="simple" csTypeId="urn:microsoft.com/office/officeart/2005/8/colors/accent1_1" csCatId="accent1" phldr="1"/>
      <dgm:spPr/>
      <dgm:t>
        <a:bodyPr/>
        <a:lstStyle/>
        <a:p>
          <a:endParaRPr lang="en-IN"/>
        </a:p>
      </dgm:t>
    </dgm:pt>
    <dgm:pt modelId="{EEFD9089-412D-48ED-92C3-346DE287173A}">
      <dgm:prSet custT="1"/>
      <dgm:spPr/>
      <dgm:t>
        <a:bodyPr/>
        <a:lstStyle/>
        <a:p>
          <a:pPr rtl="0"/>
          <a:r>
            <a:rPr lang="en-IN" sz="2000" b="1" dirty="0" smtClean="0"/>
            <a:t>The inner socket wall of thin, compact bone</a:t>
          </a:r>
          <a:endParaRPr lang="en-IN" sz="2000" b="1" dirty="0"/>
        </a:p>
      </dgm:t>
    </dgm:pt>
    <dgm:pt modelId="{50C9708C-71BE-4229-BF6A-65CCEE035EB0}" type="parTrans" cxnId="{47EED7A8-9E01-4AC8-9575-8E21744CE6B7}">
      <dgm:prSet/>
      <dgm:spPr/>
      <dgm:t>
        <a:bodyPr/>
        <a:lstStyle/>
        <a:p>
          <a:endParaRPr lang="en-IN"/>
        </a:p>
      </dgm:t>
    </dgm:pt>
    <dgm:pt modelId="{D925EF11-6A0C-4ECD-8E17-F9CCFBFA29C4}" type="sibTrans" cxnId="{47EED7A8-9E01-4AC8-9575-8E21744CE6B7}">
      <dgm:prSet/>
      <dgm:spPr/>
      <dgm:t>
        <a:bodyPr/>
        <a:lstStyle/>
        <a:p>
          <a:endParaRPr lang="en-IN"/>
        </a:p>
      </dgm:t>
    </dgm:pt>
    <dgm:pt modelId="{B03DE3F6-1BCE-4290-8C45-A367B25AF7C0}">
      <dgm:prSet custT="1"/>
      <dgm:spPr/>
      <dgm:t>
        <a:bodyPr/>
        <a:lstStyle/>
        <a:p>
          <a:pPr rtl="0"/>
          <a:r>
            <a:rPr lang="en-IN" sz="2800" b="1" dirty="0" smtClean="0">
              <a:solidFill>
                <a:srgbClr val="FF0000"/>
              </a:solidFill>
            </a:rPr>
            <a:t>ALVEOLAR BONE PROPER</a:t>
          </a:r>
          <a:r>
            <a:rPr lang="en-IN" sz="2000" b="1" dirty="0" smtClean="0"/>
            <a:t>, </a:t>
          </a:r>
          <a:endParaRPr lang="en-IN" sz="2000" b="1" dirty="0"/>
        </a:p>
      </dgm:t>
    </dgm:pt>
    <dgm:pt modelId="{65D04597-BBF0-4C50-A6D2-AEFDF1CD2507}" type="parTrans" cxnId="{4D936C25-5F66-40F6-AEE7-593B2C7FAE4E}">
      <dgm:prSet/>
      <dgm:spPr/>
      <dgm:t>
        <a:bodyPr/>
        <a:lstStyle/>
        <a:p>
          <a:endParaRPr lang="en-IN"/>
        </a:p>
      </dgm:t>
    </dgm:pt>
    <dgm:pt modelId="{5E613CBD-ED81-4819-AF7C-85CC73603C79}" type="sibTrans" cxnId="{4D936C25-5F66-40F6-AEE7-593B2C7FAE4E}">
      <dgm:prSet/>
      <dgm:spPr/>
      <dgm:t>
        <a:bodyPr/>
        <a:lstStyle/>
        <a:p>
          <a:endParaRPr lang="en-IN"/>
        </a:p>
      </dgm:t>
    </dgm:pt>
    <dgm:pt modelId="{431814ED-B85B-4E76-A6FA-621E4A6A06E2}">
      <dgm:prSet custT="1"/>
      <dgm:spPr/>
      <dgm:t>
        <a:bodyPr/>
        <a:lstStyle/>
        <a:p>
          <a:pPr rtl="0"/>
          <a:r>
            <a:rPr lang="en-IN" sz="2000" b="1" dirty="0" smtClean="0"/>
            <a:t>seen as the </a:t>
          </a:r>
          <a:r>
            <a:rPr lang="en-IN" sz="2400" b="1" i="1" dirty="0" smtClean="0">
              <a:solidFill>
                <a:srgbClr val="0070C0"/>
              </a:solidFill>
            </a:rPr>
            <a:t>lamina </a:t>
          </a:r>
          <a:r>
            <a:rPr lang="en-IN" sz="2400" b="1" i="1" dirty="0" err="1" smtClean="0">
              <a:solidFill>
                <a:srgbClr val="0070C0"/>
              </a:solidFill>
            </a:rPr>
            <a:t>dura</a:t>
          </a:r>
          <a:r>
            <a:rPr lang="en-IN" sz="2000" b="1" i="1" dirty="0" smtClean="0"/>
            <a:t> </a:t>
          </a:r>
          <a:r>
            <a:rPr lang="en-IN" sz="2000" b="1" dirty="0" smtClean="0"/>
            <a:t>in radiographs.</a:t>
          </a:r>
          <a:endParaRPr lang="en-IN" sz="2000" b="1" dirty="0"/>
        </a:p>
      </dgm:t>
    </dgm:pt>
    <dgm:pt modelId="{6E7207E6-182D-4A9C-8B87-6A6C77E8F769}" type="parTrans" cxnId="{97FDCEEA-65FD-4F87-8EBF-C36A31AA51D9}">
      <dgm:prSet/>
      <dgm:spPr/>
      <dgm:t>
        <a:bodyPr/>
        <a:lstStyle/>
        <a:p>
          <a:endParaRPr lang="en-IN"/>
        </a:p>
      </dgm:t>
    </dgm:pt>
    <dgm:pt modelId="{3C5789F8-CCA2-4CFA-AB04-9FB1AE096AD7}" type="sibTrans" cxnId="{97FDCEEA-65FD-4F87-8EBF-C36A31AA51D9}">
      <dgm:prSet/>
      <dgm:spPr/>
      <dgm:t>
        <a:bodyPr/>
        <a:lstStyle/>
        <a:p>
          <a:endParaRPr lang="en-IN"/>
        </a:p>
      </dgm:t>
    </dgm:pt>
    <dgm:pt modelId="{5920F522-9281-4274-9EF2-0DAAD3D3564D}">
      <dgm:prSet custT="1"/>
      <dgm:spPr/>
      <dgm:t>
        <a:bodyPr/>
        <a:lstStyle/>
        <a:p>
          <a:pPr rtl="0"/>
          <a:r>
            <a:rPr lang="en-IN" sz="2000" b="1" dirty="0" err="1" smtClean="0"/>
            <a:t>Histologically</a:t>
          </a:r>
          <a:r>
            <a:rPr lang="en-IN" sz="2000" b="1" dirty="0" smtClean="0"/>
            <a:t>, it contains a series of openings (</a:t>
          </a:r>
          <a:r>
            <a:rPr lang="en-IN" sz="2400" b="1" dirty="0" err="1" smtClean="0">
              <a:solidFill>
                <a:srgbClr val="00B050"/>
              </a:solidFill>
            </a:rPr>
            <a:t>cribriform</a:t>
          </a:r>
          <a:r>
            <a:rPr lang="en-IN" sz="2400" b="1" dirty="0" smtClean="0">
              <a:solidFill>
                <a:srgbClr val="00B050"/>
              </a:solidFill>
            </a:rPr>
            <a:t> plate</a:t>
          </a:r>
          <a:r>
            <a:rPr lang="en-IN" sz="2000" b="1" dirty="0" smtClean="0"/>
            <a:t>) </a:t>
          </a:r>
          <a:endParaRPr lang="en-IN" sz="2000" b="1" dirty="0"/>
        </a:p>
      </dgm:t>
    </dgm:pt>
    <dgm:pt modelId="{5CD6149A-C7B8-4D01-B360-59CF656E44CC}" type="parTrans" cxnId="{9D07E748-2AEB-4CC5-98E7-C4D4870BE609}">
      <dgm:prSet/>
      <dgm:spPr/>
      <dgm:t>
        <a:bodyPr/>
        <a:lstStyle/>
        <a:p>
          <a:endParaRPr lang="en-IN"/>
        </a:p>
      </dgm:t>
    </dgm:pt>
    <dgm:pt modelId="{BD807941-ED2F-4F11-8DFE-DA871153E287}" type="sibTrans" cxnId="{9D07E748-2AEB-4CC5-98E7-C4D4870BE609}">
      <dgm:prSet/>
      <dgm:spPr/>
      <dgm:t>
        <a:bodyPr/>
        <a:lstStyle/>
        <a:p>
          <a:endParaRPr lang="en-IN"/>
        </a:p>
      </dgm:t>
    </dgm:pt>
    <dgm:pt modelId="{7250407B-A52A-40E4-AAB1-0B1785EE2BC3}">
      <dgm:prSet custT="1"/>
      <dgm:spPr/>
      <dgm:t>
        <a:bodyPr/>
        <a:lstStyle/>
        <a:p>
          <a:pPr rtl="0"/>
          <a:r>
            <a:rPr lang="en-IN" sz="2000" b="1" dirty="0" smtClean="0"/>
            <a:t>through which neurovascular bundles link the periodontal ligament with the central component of the alveolar bone, the </a:t>
          </a:r>
          <a:r>
            <a:rPr lang="en-IN" sz="2000" b="1" dirty="0" err="1" smtClean="0"/>
            <a:t>cancellous</a:t>
          </a:r>
          <a:r>
            <a:rPr lang="en-IN" sz="2000" b="1" dirty="0" smtClean="0"/>
            <a:t> bone. </a:t>
          </a:r>
          <a:endParaRPr lang="en-IN" sz="2000" b="1" dirty="0"/>
        </a:p>
      </dgm:t>
    </dgm:pt>
    <dgm:pt modelId="{2B4FCBB6-CAC5-44CB-8DBF-AD967FFA2367}" type="parTrans" cxnId="{82B97FAA-073E-446E-8ECD-4CCE656AAA69}">
      <dgm:prSet/>
      <dgm:spPr/>
      <dgm:t>
        <a:bodyPr/>
        <a:lstStyle/>
        <a:p>
          <a:endParaRPr lang="en-IN"/>
        </a:p>
      </dgm:t>
    </dgm:pt>
    <dgm:pt modelId="{8009FA90-585A-47FF-AA40-E9A9AA132E49}" type="sibTrans" cxnId="{82B97FAA-073E-446E-8ECD-4CCE656AAA69}">
      <dgm:prSet/>
      <dgm:spPr/>
      <dgm:t>
        <a:bodyPr/>
        <a:lstStyle/>
        <a:p>
          <a:endParaRPr lang="en-IN"/>
        </a:p>
      </dgm:t>
    </dgm:pt>
    <dgm:pt modelId="{DFB81944-3422-46C9-B0F5-E6D0CC5F2440}" type="pres">
      <dgm:prSet presAssocID="{845EE21A-9F99-40B3-ABCB-E6217B7806A8}" presName="outerComposite" presStyleCnt="0">
        <dgm:presLayoutVars>
          <dgm:chMax val="5"/>
          <dgm:dir/>
          <dgm:resizeHandles val="exact"/>
        </dgm:presLayoutVars>
      </dgm:prSet>
      <dgm:spPr/>
      <dgm:t>
        <a:bodyPr/>
        <a:lstStyle/>
        <a:p>
          <a:endParaRPr lang="en-US"/>
        </a:p>
      </dgm:t>
    </dgm:pt>
    <dgm:pt modelId="{EF89E627-9F97-42AF-B5B1-B0AE92A45F96}" type="pres">
      <dgm:prSet presAssocID="{845EE21A-9F99-40B3-ABCB-E6217B7806A8}" presName="dummyMaxCanvas" presStyleCnt="0">
        <dgm:presLayoutVars/>
      </dgm:prSet>
      <dgm:spPr/>
    </dgm:pt>
    <dgm:pt modelId="{F8A3F7DC-FB62-44A1-B687-6881811EF503}" type="pres">
      <dgm:prSet presAssocID="{845EE21A-9F99-40B3-ABCB-E6217B7806A8}" presName="FiveNodes_1" presStyleLbl="node1" presStyleIdx="0" presStyleCnt="5">
        <dgm:presLayoutVars>
          <dgm:bulletEnabled val="1"/>
        </dgm:presLayoutVars>
      </dgm:prSet>
      <dgm:spPr/>
      <dgm:t>
        <a:bodyPr/>
        <a:lstStyle/>
        <a:p>
          <a:endParaRPr lang="en-IN"/>
        </a:p>
      </dgm:t>
    </dgm:pt>
    <dgm:pt modelId="{2A0861EC-2A23-4B8B-9E27-DF71C5B7E5C5}" type="pres">
      <dgm:prSet presAssocID="{845EE21A-9F99-40B3-ABCB-E6217B7806A8}" presName="FiveNodes_2" presStyleLbl="node1" presStyleIdx="1" presStyleCnt="5">
        <dgm:presLayoutVars>
          <dgm:bulletEnabled val="1"/>
        </dgm:presLayoutVars>
      </dgm:prSet>
      <dgm:spPr/>
      <dgm:t>
        <a:bodyPr/>
        <a:lstStyle/>
        <a:p>
          <a:endParaRPr lang="en-IN"/>
        </a:p>
      </dgm:t>
    </dgm:pt>
    <dgm:pt modelId="{E9A3D073-BAA5-421B-A831-98742371816D}" type="pres">
      <dgm:prSet presAssocID="{845EE21A-9F99-40B3-ABCB-E6217B7806A8}" presName="FiveNodes_3" presStyleLbl="node1" presStyleIdx="2" presStyleCnt="5">
        <dgm:presLayoutVars>
          <dgm:bulletEnabled val="1"/>
        </dgm:presLayoutVars>
      </dgm:prSet>
      <dgm:spPr/>
      <dgm:t>
        <a:bodyPr/>
        <a:lstStyle/>
        <a:p>
          <a:endParaRPr lang="en-IN"/>
        </a:p>
      </dgm:t>
    </dgm:pt>
    <dgm:pt modelId="{14A1E04E-174F-48CD-8826-B05F179839EC}" type="pres">
      <dgm:prSet presAssocID="{845EE21A-9F99-40B3-ABCB-E6217B7806A8}" presName="FiveNodes_4" presStyleLbl="node1" presStyleIdx="3" presStyleCnt="5">
        <dgm:presLayoutVars>
          <dgm:bulletEnabled val="1"/>
        </dgm:presLayoutVars>
      </dgm:prSet>
      <dgm:spPr/>
      <dgm:t>
        <a:bodyPr/>
        <a:lstStyle/>
        <a:p>
          <a:endParaRPr lang="en-US"/>
        </a:p>
      </dgm:t>
    </dgm:pt>
    <dgm:pt modelId="{3F38E388-656A-4F01-A627-CA4A4246DBB5}" type="pres">
      <dgm:prSet presAssocID="{845EE21A-9F99-40B3-ABCB-E6217B7806A8}" presName="FiveNodes_5" presStyleLbl="node1" presStyleIdx="4" presStyleCnt="5">
        <dgm:presLayoutVars>
          <dgm:bulletEnabled val="1"/>
        </dgm:presLayoutVars>
      </dgm:prSet>
      <dgm:spPr/>
      <dgm:t>
        <a:bodyPr/>
        <a:lstStyle/>
        <a:p>
          <a:endParaRPr lang="en-US"/>
        </a:p>
      </dgm:t>
    </dgm:pt>
    <dgm:pt modelId="{F7702753-3B89-47B6-B48E-37C46F9F6955}" type="pres">
      <dgm:prSet presAssocID="{845EE21A-9F99-40B3-ABCB-E6217B7806A8}" presName="FiveConn_1-2" presStyleLbl="fgAccFollowNode1" presStyleIdx="0" presStyleCnt="4">
        <dgm:presLayoutVars>
          <dgm:bulletEnabled val="1"/>
        </dgm:presLayoutVars>
      </dgm:prSet>
      <dgm:spPr/>
      <dgm:t>
        <a:bodyPr/>
        <a:lstStyle/>
        <a:p>
          <a:endParaRPr lang="en-US"/>
        </a:p>
      </dgm:t>
    </dgm:pt>
    <dgm:pt modelId="{087847D3-12D2-43E2-A943-55ABA97BE08B}" type="pres">
      <dgm:prSet presAssocID="{845EE21A-9F99-40B3-ABCB-E6217B7806A8}" presName="FiveConn_2-3" presStyleLbl="fgAccFollowNode1" presStyleIdx="1" presStyleCnt="4">
        <dgm:presLayoutVars>
          <dgm:bulletEnabled val="1"/>
        </dgm:presLayoutVars>
      </dgm:prSet>
      <dgm:spPr/>
      <dgm:t>
        <a:bodyPr/>
        <a:lstStyle/>
        <a:p>
          <a:endParaRPr lang="en-US"/>
        </a:p>
      </dgm:t>
    </dgm:pt>
    <dgm:pt modelId="{FA9EA4A2-4C23-4FB6-9A83-856F19AE30BD}" type="pres">
      <dgm:prSet presAssocID="{845EE21A-9F99-40B3-ABCB-E6217B7806A8}" presName="FiveConn_3-4" presStyleLbl="fgAccFollowNode1" presStyleIdx="2" presStyleCnt="4">
        <dgm:presLayoutVars>
          <dgm:bulletEnabled val="1"/>
        </dgm:presLayoutVars>
      </dgm:prSet>
      <dgm:spPr/>
      <dgm:t>
        <a:bodyPr/>
        <a:lstStyle/>
        <a:p>
          <a:endParaRPr lang="en-US"/>
        </a:p>
      </dgm:t>
    </dgm:pt>
    <dgm:pt modelId="{4A7BC5DF-AADA-4F1C-8C26-162EBCB8026F}" type="pres">
      <dgm:prSet presAssocID="{845EE21A-9F99-40B3-ABCB-E6217B7806A8}" presName="FiveConn_4-5" presStyleLbl="fgAccFollowNode1" presStyleIdx="3" presStyleCnt="4">
        <dgm:presLayoutVars>
          <dgm:bulletEnabled val="1"/>
        </dgm:presLayoutVars>
      </dgm:prSet>
      <dgm:spPr/>
      <dgm:t>
        <a:bodyPr/>
        <a:lstStyle/>
        <a:p>
          <a:endParaRPr lang="en-US"/>
        </a:p>
      </dgm:t>
    </dgm:pt>
    <dgm:pt modelId="{0023814D-4A48-48BC-8322-68601E628183}" type="pres">
      <dgm:prSet presAssocID="{845EE21A-9F99-40B3-ABCB-E6217B7806A8}" presName="FiveNodes_1_text" presStyleLbl="node1" presStyleIdx="4" presStyleCnt="5">
        <dgm:presLayoutVars>
          <dgm:bulletEnabled val="1"/>
        </dgm:presLayoutVars>
      </dgm:prSet>
      <dgm:spPr/>
      <dgm:t>
        <a:bodyPr/>
        <a:lstStyle/>
        <a:p>
          <a:endParaRPr lang="en-IN"/>
        </a:p>
      </dgm:t>
    </dgm:pt>
    <dgm:pt modelId="{F90776D5-C017-4C0E-89B2-5787E1626D5A}" type="pres">
      <dgm:prSet presAssocID="{845EE21A-9F99-40B3-ABCB-E6217B7806A8}" presName="FiveNodes_2_text" presStyleLbl="node1" presStyleIdx="4" presStyleCnt="5">
        <dgm:presLayoutVars>
          <dgm:bulletEnabled val="1"/>
        </dgm:presLayoutVars>
      </dgm:prSet>
      <dgm:spPr/>
      <dgm:t>
        <a:bodyPr/>
        <a:lstStyle/>
        <a:p>
          <a:endParaRPr lang="en-IN"/>
        </a:p>
      </dgm:t>
    </dgm:pt>
    <dgm:pt modelId="{622C1E48-A4BC-41EC-AC75-2A256346725A}" type="pres">
      <dgm:prSet presAssocID="{845EE21A-9F99-40B3-ABCB-E6217B7806A8}" presName="FiveNodes_3_text" presStyleLbl="node1" presStyleIdx="4" presStyleCnt="5">
        <dgm:presLayoutVars>
          <dgm:bulletEnabled val="1"/>
        </dgm:presLayoutVars>
      </dgm:prSet>
      <dgm:spPr/>
      <dgm:t>
        <a:bodyPr/>
        <a:lstStyle/>
        <a:p>
          <a:endParaRPr lang="en-IN"/>
        </a:p>
      </dgm:t>
    </dgm:pt>
    <dgm:pt modelId="{4A1DC26E-0C43-4A4A-8A78-420CA6C1EF3D}" type="pres">
      <dgm:prSet presAssocID="{845EE21A-9F99-40B3-ABCB-E6217B7806A8}" presName="FiveNodes_4_text" presStyleLbl="node1" presStyleIdx="4" presStyleCnt="5">
        <dgm:presLayoutVars>
          <dgm:bulletEnabled val="1"/>
        </dgm:presLayoutVars>
      </dgm:prSet>
      <dgm:spPr/>
      <dgm:t>
        <a:bodyPr/>
        <a:lstStyle/>
        <a:p>
          <a:endParaRPr lang="en-US"/>
        </a:p>
      </dgm:t>
    </dgm:pt>
    <dgm:pt modelId="{7884C47D-B888-475B-9B1F-B6E8F01D6319}" type="pres">
      <dgm:prSet presAssocID="{845EE21A-9F99-40B3-ABCB-E6217B7806A8}" presName="FiveNodes_5_text" presStyleLbl="node1" presStyleIdx="4" presStyleCnt="5">
        <dgm:presLayoutVars>
          <dgm:bulletEnabled val="1"/>
        </dgm:presLayoutVars>
      </dgm:prSet>
      <dgm:spPr/>
      <dgm:t>
        <a:bodyPr/>
        <a:lstStyle/>
        <a:p>
          <a:endParaRPr lang="en-US"/>
        </a:p>
      </dgm:t>
    </dgm:pt>
  </dgm:ptLst>
  <dgm:cxnLst>
    <dgm:cxn modelId="{82B97FAA-073E-446E-8ECD-4CCE656AAA69}" srcId="{845EE21A-9F99-40B3-ABCB-E6217B7806A8}" destId="{7250407B-A52A-40E4-AAB1-0B1785EE2BC3}" srcOrd="4" destOrd="0" parTransId="{2B4FCBB6-CAC5-44CB-8DBF-AD967FFA2367}" sibTransId="{8009FA90-585A-47FF-AA40-E9A9AA132E49}"/>
    <dgm:cxn modelId="{6EAA435A-CD0E-419A-B213-5F5B2F8103DC}" type="presOf" srcId="{845EE21A-9F99-40B3-ABCB-E6217B7806A8}" destId="{DFB81944-3422-46C9-B0F5-E6D0CC5F2440}" srcOrd="0" destOrd="0" presId="urn:microsoft.com/office/officeart/2005/8/layout/vProcess5"/>
    <dgm:cxn modelId="{74288B3A-60B9-446A-A9C0-8CEEDD029D57}" type="presOf" srcId="{3C5789F8-CCA2-4CFA-AB04-9FB1AE096AD7}" destId="{FA9EA4A2-4C23-4FB6-9A83-856F19AE30BD}" srcOrd="0" destOrd="0" presId="urn:microsoft.com/office/officeart/2005/8/layout/vProcess5"/>
    <dgm:cxn modelId="{6BB4DD13-9D6A-4E66-AB51-717AEEF67982}" type="presOf" srcId="{EEFD9089-412D-48ED-92C3-346DE287173A}" destId="{0023814D-4A48-48BC-8322-68601E628183}" srcOrd="1" destOrd="0" presId="urn:microsoft.com/office/officeart/2005/8/layout/vProcess5"/>
    <dgm:cxn modelId="{D50D34C1-776E-416D-8E26-65C6D5C398CA}" type="presOf" srcId="{B03DE3F6-1BCE-4290-8C45-A367B25AF7C0}" destId="{2A0861EC-2A23-4B8B-9E27-DF71C5B7E5C5}" srcOrd="0" destOrd="0" presId="urn:microsoft.com/office/officeart/2005/8/layout/vProcess5"/>
    <dgm:cxn modelId="{1B2C4755-128B-449E-873B-8ED255A5BC33}" type="presOf" srcId="{431814ED-B85B-4E76-A6FA-621E4A6A06E2}" destId="{622C1E48-A4BC-41EC-AC75-2A256346725A}" srcOrd="1" destOrd="0" presId="urn:microsoft.com/office/officeart/2005/8/layout/vProcess5"/>
    <dgm:cxn modelId="{B367E10F-67BB-4391-8A55-86133005F6C1}" type="presOf" srcId="{5920F522-9281-4274-9EF2-0DAAD3D3564D}" destId="{14A1E04E-174F-48CD-8826-B05F179839EC}" srcOrd="0" destOrd="0" presId="urn:microsoft.com/office/officeart/2005/8/layout/vProcess5"/>
    <dgm:cxn modelId="{9D07E748-2AEB-4CC5-98E7-C4D4870BE609}" srcId="{845EE21A-9F99-40B3-ABCB-E6217B7806A8}" destId="{5920F522-9281-4274-9EF2-0DAAD3D3564D}" srcOrd="3" destOrd="0" parTransId="{5CD6149A-C7B8-4D01-B360-59CF656E44CC}" sibTransId="{BD807941-ED2F-4F11-8DFE-DA871153E287}"/>
    <dgm:cxn modelId="{4A4910E7-63D1-4250-AB7A-D30C385D5C9B}" type="presOf" srcId="{BD807941-ED2F-4F11-8DFE-DA871153E287}" destId="{4A7BC5DF-AADA-4F1C-8C26-162EBCB8026F}" srcOrd="0" destOrd="0" presId="urn:microsoft.com/office/officeart/2005/8/layout/vProcess5"/>
    <dgm:cxn modelId="{C2C3D370-A963-47FE-B524-146A66E0257B}" type="presOf" srcId="{5920F522-9281-4274-9EF2-0DAAD3D3564D}" destId="{4A1DC26E-0C43-4A4A-8A78-420CA6C1EF3D}" srcOrd="1" destOrd="0" presId="urn:microsoft.com/office/officeart/2005/8/layout/vProcess5"/>
    <dgm:cxn modelId="{D5F875D1-9813-49D2-A226-CD05AB83B0E2}" type="presOf" srcId="{7250407B-A52A-40E4-AAB1-0B1785EE2BC3}" destId="{7884C47D-B888-475B-9B1F-B6E8F01D6319}" srcOrd="1" destOrd="0" presId="urn:microsoft.com/office/officeart/2005/8/layout/vProcess5"/>
    <dgm:cxn modelId="{2FFB3E7B-0226-4590-ACB8-3B9D04D092EF}" type="presOf" srcId="{431814ED-B85B-4E76-A6FA-621E4A6A06E2}" destId="{E9A3D073-BAA5-421B-A831-98742371816D}" srcOrd="0" destOrd="0" presId="urn:microsoft.com/office/officeart/2005/8/layout/vProcess5"/>
    <dgm:cxn modelId="{929EB867-13CF-4CF6-B30E-6B7DDF610B8C}" type="presOf" srcId="{B03DE3F6-1BCE-4290-8C45-A367B25AF7C0}" destId="{F90776D5-C017-4C0E-89B2-5787E1626D5A}" srcOrd="1" destOrd="0" presId="urn:microsoft.com/office/officeart/2005/8/layout/vProcess5"/>
    <dgm:cxn modelId="{47EED7A8-9E01-4AC8-9575-8E21744CE6B7}" srcId="{845EE21A-9F99-40B3-ABCB-E6217B7806A8}" destId="{EEFD9089-412D-48ED-92C3-346DE287173A}" srcOrd="0" destOrd="0" parTransId="{50C9708C-71BE-4229-BF6A-65CCEE035EB0}" sibTransId="{D925EF11-6A0C-4ECD-8E17-F9CCFBFA29C4}"/>
    <dgm:cxn modelId="{F6D26151-0151-4015-B3F3-73FFDC619BC4}" type="presOf" srcId="{7250407B-A52A-40E4-AAB1-0B1785EE2BC3}" destId="{3F38E388-656A-4F01-A627-CA4A4246DBB5}" srcOrd="0" destOrd="0" presId="urn:microsoft.com/office/officeart/2005/8/layout/vProcess5"/>
    <dgm:cxn modelId="{4D936C25-5F66-40F6-AEE7-593B2C7FAE4E}" srcId="{845EE21A-9F99-40B3-ABCB-E6217B7806A8}" destId="{B03DE3F6-1BCE-4290-8C45-A367B25AF7C0}" srcOrd="1" destOrd="0" parTransId="{65D04597-BBF0-4C50-A6D2-AEFDF1CD2507}" sibTransId="{5E613CBD-ED81-4819-AF7C-85CC73603C79}"/>
    <dgm:cxn modelId="{FF18BD98-C79D-4B0F-ACD8-B8E9C9C9C9FA}" type="presOf" srcId="{5E613CBD-ED81-4819-AF7C-85CC73603C79}" destId="{087847D3-12D2-43E2-A943-55ABA97BE08B}" srcOrd="0" destOrd="0" presId="urn:microsoft.com/office/officeart/2005/8/layout/vProcess5"/>
    <dgm:cxn modelId="{0347260B-07EA-4B9F-AEA9-572CB2078B67}" type="presOf" srcId="{EEFD9089-412D-48ED-92C3-346DE287173A}" destId="{F8A3F7DC-FB62-44A1-B687-6881811EF503}" srcOrd="0" destOrd="0" presId="urn:microsoft.com/office/officeart/2005/8/layout/vProcess5"/>
    <dgm:cxn modelId="{97FDCEEA-65FD-4F87-8EBF-C36A31AA51D9}" srcId="{845EE21A-9F99-40B3-ABCB-E6217B7806A8}" destId="{431814ED-B85B-4E76-A6FA-621E4A6A06E2}" srcOrd="2" destOrd="0" parTransId="{6E7207E6-182D-4A9C-8B87-6A6C77E8F769}" sibTransId="{3C5789F8-CCA2-4CFA-AB04-9FB1AE096AD7}"/>
    <dgm:cxn modelId="{5CA72F0C-DC7D-400D-910C-7B24A70279B8}" type="presOf" srcId="{D925EF11-6A0C-4ECD-8E17-F9CCFBFA29C4}" destId="{F7702753-3B89-47B6-B48E-37C46F9F6955}" srcOrd="0" destOrd="0" presId="urn:microsoft.com/office/officeart/2005/8/layout/vProcess5"/>
    <dgm:cxn modelId="{80517C33-FA0D-4E67-983E-BA298875E897}" type="presParOf" srcId="{DFB81944-3422-46C9-B0F5-E6D0CC5F2440}" destId="{EF89E627-9F97-42AF-B5B1-B0AE92A45F96}" srcOrd="0" destOrd="0" presId="urn:microsoft.com/office/officeart/2005/8/layout/vProcess5"/>
    <dgm:cxn modelId="{3AAA80A0-587D-4FED-9332-52786D9EC42B}" type="presParOf" srcId="{DFB81944-3422-46C9-B0F5-E6D0CC5F2440}" destId="{F8A3F7DC-FB62-44A1-B687-6881811EF503}" srcOrd="1" destOrd="0" presId="urn:microsoft.com/office/officeart/2005/8/layout/vProcess5"/>
    <dgm:cxn modelId="{9EA830FD-C0D6-4FE5-A003-1A4758AB566A}" type="presParOf" srcId="{DFB81944-3422-46C9-B0F5-E6D0CC5F2440}" destId="{2A0861EC-2A23-4B8B-9E27-DF71C5B7E5C5}" srcOrd="2" destOrd="0" presId="urn:microsoft.com/office/officeart/2005/8/layout/vProcess5"/>
    <dgm:cxn modelId="{348C1ABD-2BF7-4AFB-A554-E88B8CFDF8EB}" type="presParOf" srcId="{DFB81944-3422-46C9-B0F5-E6D0CC5F2440}" destId="{E9A3D073-BAA5-421B-A831-98742371816D}" srcOrd="3" destOrd="0" presId="urn:microsoft.com/office/officeart/2005/8/layout/vProcess5"/>
    <dgm:cxn modelId="{0B316DF7-E9CD-41E3-BDC3-5BB715DCEF2C}" type="presParOf" srcId="{DFB81944-3422-46C9-B0F5-E6D0CC5F2440}" destId="{14A1E04E-174F-48CD-8826-B05F179839EC}" srcOrd="4" destOrd="0" presId="urn:microsoft.com/office/officeart/2005/8/layout/vProcess5"/>
    <dgm:cxn modelId="{96C93C89-BD84-4821-A2E5-ACF14829765F}" type="presParOf" srcId="{DFB81944-3422-46C9-B0F5-E6D0CC5F2440}" destId="{3F38E388-656A-4F01-A627-CA4A4246DBB5}" srcOrd="5" destOrd="0" presId="urn:microsoft.com/office/officeart/2005/8/layout/vProcess5"/>
    <dgm:cxn modelId="{838164A5-A3A8-46BB-BBC3-B2C38B3958B0}" type="presParOf" srcId="{DFB81944-3422-46C9-B0F5-E6D0CC5F2440}" destId="{F7702753-3B89-47B6-B48E-37C46F9F6955}" srcOrd="6" destOrd="0" presId="urn:microsoft.com/office/officeart/2005/8/layout/vProcess5"/>
    <dgm:cxn modelId="{30D49E96-0953-4F1A-BAAD-434844794EE4}" type="presParOf" srcId="{DFB81944-3422-46C9-B0F5-E6D0CC5F2440}" destId="{087847D3-12D2-43E2-A943-55ABA97BE08B}" srcOrd="7" destOrd="0" presId="urn:microsoft.com/office/officeart/2005/8/layout/vProcess5"/>
    <dgm:cxn modelId="{98BC51B4-680B-4FF4-A430-B4203F43D7FF}" type="presParOf" srcId="{DFB81944-3422-46C9-B0F5-E6D0CC5F2440}" destId="{FA9EA4A2-4C23-4FB6-9A83-856F19AE30BD}" srcOrd="8" destOrd="0" presId="urn:microsoft.com/office/officeart/2005/8/layout/vProcess5"/>
    <dgm:cxn modelId="{80A771A3-7A0F-4A4E-9419-797513DC7F65}" type="presParOf" srcId="{DFB81944-3422-46C9-B0F5-E6D0CC5F2440}" destId="{4A7BC5DF-AADA-4F1C-8C26-162EBCB8026F}" srcOrd="9" destOrd="0" presId="urn:microsoft.com/office/officeart/2005/8/layout/vProcess5"/>
    <dgm:cxn modelId="{60C04AD5-1774-4706-9574-155D3B46FAA4}" type="presParOf" srcId="{DFB81944-3422-46C9-B0F5-E6D0CC5F2440}" destId="{0023814D-4A48-48BC-8322-68601E628183}" srcOrd="10" destOrd="0" presId="urn:microsoft.com/office/officeart/2005/8/layout/vProcess5"/>
    <dgm:cxn modelId="{42C45540-76E5-4775-8A2B-D2AECEF4328F}" type="presParOf" srcId="{DFB81944-3422-46C9-B0F5-E6D0CC5F2440}" destId="{F90776D5-C017-4C0E-89B2-5787E1626D5A}" srcOrd="11" destOrd="0" presId="urn:microsoft.com/office/officeart/2005/8/layout/vProcess5"/>
    <dgm:cxn modelId="{6469FA78-330F-4B46-A53A-C8C6F5002CF1}" type="presParOf" srcId="{DFB81944-3422-46C9-B0F5-E6D0CC5F2440}" destId="{622C1E48-A4BC-41EC-AC75-2A256346725A}" srcOrd="12" destOrd="0" presId="urn:microsoft.com/office/officeart/2005/8/layout/vProcess5"/>
    <dgm:cxn modelId="{118E4B5C-9BC1-48D5-BD91-837D886B8DD0}" type="presParOf" srcId="{DFB81944-3422-46C9-B0F5-E6D0CC5F2440}" destId="{4A1DC26E-0C43-4A4A-8A78-420CA6C1EF3D}" srcOrd="13" destOrd="0" presId="urn:microsoft.com/office/officeart/2005/8/layout/vProcess5"/>
    <dgm:cxn modelId="{82066820-537F-4BFD-A491-9B48025E8D46}" type="presParOf" srcId="{DFB81944-3422-46C9-B0F5-E6D0CC5F2440}" destId="{7884C47D-B888-475B-9B1F-B6E8F01D6319}"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FE3DAE-9C5D-433D-994E-DFC89621A35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3EF0BF01-4220-400A-AF80-53C669D38E4C}">
      <dgm:prSet custT="1"/>
      <dgm:spPr/>
      <dgm:t>
        <a:bodyPr/>
        <a:lstStyle/>
        <a:p>
          <a:pPr algn="just" rtl="0"/>
          <a:r>
            <a:rPr lang="en-IN" sz="2800" dirty="0" err="1" smtClean="0"/>
            <a:t>Cancellous</a:t>
          </a:r>
          <a:r>
            <a:rPr lang="en-IN" sz="2800" dirty="0" smtClean="0"/>
            <a:t> </a:t>
          </a:r>
          <a:r>
            <a:rPr lang="en-IN" sz="2800" dirty="0" err="1" smtClean="0"/>
            <a:t>trabeculae</a:t>
          </a:r>
          <a:r>
            <a:rPr lang="en-IN" sz="2800" dirty="0" smtClean="0"/>
            <a:t>, between these two compact layers, which act as supporting alveolar bone. </a:t>
          </a:r>
          <a:endParaRPr lang="en-IN" sz="2800" dirty="0"/>
        </a:p>
      </dgm:t>
    </dgm:pt>
    <dgm:pt modelId="{ED5F1BA6-CF48-4369-AAEA-79746B5C3BE9}" type="parTrans" cxnId="{43979434-2AFB-47A2-AC19-320224CDAE8F}">
      <dgm:prSet/>
      <dgm:spPr/>
      <dgm:t>
        <a:bodyPr/>
        <a:lstStyle/>
        <a:p>
          <a:endParaRPr lang="en-IN"/>
        </a:p>
      </dgm:t>
    </dgm:pt>
    <dgm:pt modelId="{294DEAEA-4684-4BB7-8E5D-58374829F207}" type="sibTrans" cxnId="{43979434-2AFB-47A2-AC19-320224CDAE8F}">
      <dgm:prSet/>
      <dgm:spPr/>
      <dgm:t>
        <a:bodyPr/>
        <a:lstStyle/>
        <a:p>
          <a:endParaRPr lang="en-IN"/>
        </a:p>
      </dgm:t>
    </dgm:pt>
    <dgm:pt modelId="{C77C9A50-77FA-46DD-99CA-51355DF4050D}">
      <dgm:prSet custT="1"/>
      <dgm:spPr/>
      <dgm:t>
        <a:bodyPr/>
        <a:lstStyle/>
        <a:p>
          <a:pPr algn="just" rtl="0"/>
          <a:r>
            <a:rPr lang="en-IN" sz="2800" dirty="0" smtClean="0"/>
            <a:t>The </a:t>
          </a:r>
          <a:r>
            <a:rPr lang="en-IN" sz="2800" dirty="0" err="1" smtClean="0"/>
            <a:t>interdental</a:t>
          </a:r>
          <a:r>
            <a:rPr lang="en-IN" sz="2800" dirty="0" smtClean="0"/>
            <a:t> septum consists of </a:t>
          </a:r>
          <a:r>
            <a:rPr lang="en-IN" sz="2800" dirty="0" err="1" smtClean="0"/>
            <a:t>cancellous</a:t>
          </a:r>
          <a:r>
            <a:rPr lang="en-IN" sz="2800" dirty="0" smtClean="0"/>
            <a:t> supporting bone enclosed within a compact border. </a:t>
          </a:r>
          <a:endParaRPr lang="en-IN" sz="2800" dirty="0"/>
        </a:p>
      </dgm:t>
    </dgm:pt>
    <dgm:pt modelId="{55E585C5-43D7-4EF7-B4D8-BB89BC505E55}" type="parTrans" cxnId="{D7370C27-5F93-4D87-9F1D-09C2B32E3E13}">
      <dgm:prSet/>
      <dgm:spPr/>
      <dgm:t>
        <a:bodyPr/>
        <a:lstStyle/>
        <a:p>
          <a:endParaRPr lang="en-IN"/>
        </a:p>
      </dgm:t>
    </dgm:pt>
    <dgm:pt modelId="{3DE66A6B-0262-4EC2-881E-9D521E90588F}" type="sibTrans" cxnId="{D7370C27-5F93-4D87-9F1D-09C2B32E3E13}">
      <dgm:prSet/>
      <dgm:spPr/>
      <dgm:t>
        <a:bodyPr/>
        <a:lstStyle/>
        <a:p>
          <a:endParaRPr lang="en-IN"/>
        </a:p>
      </dgm:t>
    </dgm:pt>
    <dgm:pt modelId="{67EEAB4B-8894-4120-8DF1-2C22503D4EA0}" type="pres">
      <dgm:prSet presAssocID="{0FFE3DAE-9C5D-433D-994E-DFC89621A354}" presName="linear" presStyleCnt="0">
        <dgm:presLayoutVars>
          <dgm:animLvl val="lvl"/>
          <dgm:resizeHandles val="exact"/>
        </dgm:presLayoutVars>
      </dgm:prSet>
      <dgm:spPr/>
      <dgm:t>
        <a:bodyPr/>
        <a:lstStyle/>
        <a:p>
          <a:endParaRPr lang="en-US"/>
        </a:p>
      </dgm:t>
    </dgm:pt>
    <dgm:pt modelId="{7BB9B02B-CF4E-4423-BF43-36462CEF88CD}" type="pres">
      <dgm:prSet presAssocID="{3EF0BF01-4220-400A-AF80-53C669D38E4C}" presName="parentText" presStyleLbl="node1" presStyleIdx="0" presStyleCnt="2">
        <dgm:presLayoutVars>
          <dgm:chMax val="0"/>
          <dgm:bulletEnabled val="1"/>
        </dgm:presLayoutVars>
      </dgm:prSet>
      <dgm:spPr/>
      <dgm:t>
        <a:bodyPr/>
        <a:lstStyle/>
        <a:p>
          <a:endParaRPr lang="en-US"/>
        </a:p>
      </dgm:t>
    </dgm:pt>
    <dgm:pt modelId="{1BFFF7DF-3CF7-41CB-AEA8-059B43852DF4}" type="pres">
      <dgm:prSet presAssocID="{294DEAEA-4684-4BB7-8E5D-58374829F207}" presName="spacer" presStyleCnt="0"/>
      <dgm:spPr/>
    </dgm:pt>
    <dgm:pt modelId="{99DAB658-BCE2-4757-A118-1C6D556BE3E1}" type="pres">
      <dgm:prSet presAssocID="{C77C9A50-77FA-46DD-99CA-51355DF4050D}" presName="parentText" presStyleLbl="node1" presStyleIdx="1" presStyleCnt="2">
        <dgm:presLayoutVars>
          <dgm:chMax val="0"/>
          <dgm:bulletEnabled val="1"/>
        </dgm:presLayoutVars>
      </dgm:prSet>
      <dgm:spPr/>
      <dgm:t>
        <a:bodyPr/>
        <a:lstStyle/>
        <a:p>
          <a:endParaRPr lang="en-US"/>
        </a:p>
      </dgm:t>
    </dgm:pt>
  </dgm:ptLst>
  <dgm:cxnLst>
    <dgm:cxn modelId="{D7370C27-5F93-4D87-9F1D-09C2B32E3E13}" srcId="{0FFE3DAE-9C5D-433D-994E-DFC89621A354}" destId="{C77C9A50-77FA-46DD-99CA-51355DF4050D}" srcOrd="1" destOrd="0" parTransId="{55E585C5-43D7-4EF7-B4D8-BB89BC505E55}" sibTransId="{3DE66A6B-0262-4EC2-881E-9D521E90588F}"/>
    <dgm:cxn modelId="{43979434-2AFB-47A2-AC19-320224CDAE8F}" srcId="{0FFE3DAE-9C5D-433D-994E-DFC89621A354}" destId="{3EF0BF01-4220-400A-AF80-53C669D38E4C}" srcOrd="0" destOrd="0" parTransId="{ED5F1BA6-CF48-4369-AAEA-79746B5C3BE9}" sibTransId="{294DEAEA-4684-4BB7-8E5D-58374829F207}"/>
    <dgm:cxn modelId="{4BC5BBB6-1F28-409F-A510-6A595AF206E9}" type="presOf" srcId="{C77C9A50-77FA-46DD-99CA-51355DF4050D}" destId="{99DAB658-BCE2-4757-A118-1C6D556BE3E1}" srcOrd="0" destOrd="0" presId="urn:microsoft.com/office/officeart/2005/8/layout/vList2"/>
    <dgm:cxn modelId="{F29FC7AA-AEA1-471F-9D41-60F33EB70451}" type="presOf" srcId="{3EF0BF01-4220-400A-AF80-53C669D38E4C}" destId="{7BB9B02B-CF4E-4423-BF43-36462CEF88CD}" srcOrd="0" destOrd="0" presId="urn:microsoft.com/office/officeart/2005/8/layout/vList2"/>
    <dgm:cxn modelId="{5170BEA6-23D5-4EE2-BE14-0B4914C74C39}" type="presOf" srcId="{0FFE3DAE-9C5D-433D-994E-DFC89621A354}" destId="{67EEAB4B-8894-4120-8DF1-2C22503D4EA0}" srcOrd="0" destOrd="0" presId="urn:microsoft.com/office/officeart/2005/8/layout/vList2"/>
    <dgm:cxn modelId="{BB622626-C067-4B2F-B72F-F7C1795C518D}" type="presParOf" srcId="{67EEAB4B-8894-4120-8DF1-2C22503D4EA0}" destId="{7BB9B02B-CF4E-4423-BF43-36462CEF88CD}" srcOrd="0" destOrd="0" presId="urn:microsoft.com/office/officeart/2005/8/layout/vList2"/>
    <dgm:cxn modelId="{8095D8D6-5816-46CA-B2CB-B450A4B0BC81}" type="presParOf" srcId="{67EEAB4B-8894-4120-8DF1-2C22503D4EA0}" destId="{1BFFF7DF-3CF7-41CB-AEA8-059B43852DF4}" srcOrd="1" destOrd="0" presId="urn:microsoft.com/office/officeart/2005/8/layout/vList2"/>
    <dgm:cxn modelId="{6CF73D57-4C48-4846-87CD-FE0D2EA2469A}" type="presParOf" srcId="{67EEAB4B-8894-4120-8DF1-2C22503D4EA0}" destId="{99DAB658-BCE2-4757-A118-1C6D556BE3E1}"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D71626-C4FA-4BE9-9840-919FAC02C364}" type="doc">
      <dgm:prSet loTypeId="urn:microsoft.com/office/officeart/2005/8/layout/hierarchy1" loCatId="hierarchy" qsTypeId="urn:microsoft.com/office/officeart/2005/8/quickstyle/3d1" qsCatId="3D" csTypeId="urn:microsoft.com/office/officeart/2005/8/colors/accent2_3" csCatId="accent2" phldr="1"/>
      <dgm:spPr/>
      <dgm:t>
        <a:bodyPr/>
        <a:lstStyle/>
        <a:p>
          <a:endParaRPr lang="en-IN"/>
        </a:p>
      </dgm:t>
    </dgm:pt>
    <dgm:pt modelId="{8BB43714-7B10-4731-8F1A-80EA965DB97B}">
      <dgm:prSet phldrT="[Text]"/>
      <dgm:spPr/>
      <dgm:t>
        <a:bodyPr/>
        <a:lstStyle/>
        <a:p>
          <a:r>
            <a:rPr lang="en-IN" b="1" dirty="0" smtClean="0"/>
            <a:t>BONE COMPOSITION</a:t>
          </a:r>
          <a:endParaRPr lang="en-IN" b="1" dirty="0"/>
        </a:p>
      </dgm:t>
    </dgm:pt>
    <dgm:pt modelId="{048B2624-2BD7-428E-929F-1B57C7F1B910}" type="parTrans" cxnId="{5873EF76-6E6D-4FF3-9F40-F6CCE12A9593}">
      <dgm:prSet/>
      <dgm:spPr/>
      <dgm:t>
        <a:bodyPr/>
        <a:lstStyle/>
        <a:p>
          <a:endParaRPr lang="en-IN"/>
        </a:p>
      </dgm:t>
    </dgm:pt>
    <dgm:pt modelId="{B9303590-B973-41B3-ABB5-677A0E436846}" type="sibTrans" cxnId="{5873EF76-6E6D-4FF3-9F40-F6CCE12A9593}">
      <dgm:prSet/>
      <dgm:spPr/>
      <dgm:t>
        <a:bodyPr/>
        <a:lstStyle/>
        <a:p>
          <a:endParaRPr lang="en-IN"/>
        </a:p>
      </dgm:t>
    </dgm:pt>
    <dgm:pt modelId="{EF5719D4-4BDD-4240-8767-C14066448EB3}">
      <dgm:prSet phldrT="[Text]"/>
      <dgm:spPr/>
      <dgm:t>
        <a:bodyPr/>
        <a:lstStyle/>
        <a:p>
          <a:r>
            <a:rPr lang="en-IN" b="1" dirty="0" smtClean="0"/>
            <a:t>CELLULAR</a:t>
          </a:r>
          <a:endParaRPr lang="en-IN" b="1" dirty="0"/>
        </a:p>
      </dgm:t>
    </dgm:pt>
    <dgm:pt modelId="{8C9620A2-3BCC-4A5A-8437-276AE19E2F7B}" type="parTrans" cxnId="{F8679487-C054-49FB-86B4-0E2014F6F77A}">
      <dgm:prSet/>
      <dgm:spPr/>
      <dgm:t>
        <a:bodyPr/>
        <a:lstStyle/>
        <a:p>
          <a:endParaRPr lang="en-IN"/>
        </a:p>
      </dgm:t>
    </dgm:pt>
    <dgm:pt modelId="{77DA8003-0D92-44CD-B103-1836CBC9E4E7}" type="sibTrans" cxnId="{F8679487-C054-49FB-86B4-0E2014F6F77A}">
      <dgm:prSet/>
      <dgm:spPr/>
      <dgm:t>
        <a:bodyPr/>
        <a:lstStyle/>
        <a:p>
          <a:endParaRPr lang="en-IN"/>
        </a:p>
      </dgm:t>
    </dgm:pt>
    <dgm:pt modelId="{2AC59801-9449-4B82-A68D-46007EA246E3}">
      <dgm:prSet phldrT="[Text]"/>
      <dgm:spPr/>
      <dgm:t>
        <a:bodyPr/>
        <a:lstStyle/>
        <a:p>
          <a:r>
            <a:rPr lang="en-US" b="1" dirty="0" err="1" smtClean="0"/>
            <a:t>osteoblasts</a:t>
          </a:r>
          <a:r>
            <a:rPr lang="en-US" b="1" dirty="0" smtClean="0"/>
            <a:t>, </a:t>
          </a:r>
          <a:r>
            <a:rPr lang="en-US" b="1" dirty="0" err="1" smtClean="0"/>
            <a:t>osteoclasts</a:t>
          </a:r>
          <a:r>
            <a:rPr lang="en-US" b="1" dirty="0" smtClean="0"/>
            <a:t>, </a:t>
          </a:r>
          <a:r>
            <a:rPr lang="en-US" b="1" dirty="0" err="1" smtClean="0"/>
            <a:t>osteocytes</a:t>
          </a:r>
          <a:r>
            <a:rPr lang="en-US" b="1" dirty="0" smtClean="0"/>
            <a:t>, and bone lining cells.</a:t>
          </a:r>
          <a:endParaRPr lang="en-IN" b="1" dirty="0"/>
        </a:p>
      </dgm:t>
    </dgm:pt>
    <dgm:pt modelId="{648E713B-900F-48E7-ADFC-74467B5A1B36}" type="parTrans" cxnId="{98ACF214-D29E-41EF-949E-6DD4F2BAB0F1}">
      <dgm:prSet/>
      <dgm:spPr/>
      <dgm:t>
        <a:bodyPr/>
        <a:lstStyle/>
        <a:p>
          <a:endParaRPr lang="en-IN"/>
        </a:p>
      </dgm:t>
    </dgm:pt>
    <dgm:pt modelId="{0358C254-0015-4DFA-9AF0-F896362376F5}" type="sibTrans" cxnId="{98ACF214-D29E-41EF-949E-6DD4F2BAB0F1}">
      <dgm:prSet/>
      <dgm:spPr/>
      <dgm:t>
        <a:bodyPr/>
        <a:lstStyle/>
        <a:p>
          <a:endParaRPr lang="en-IN"/>
        </a:p>
      </dgm:t>
    </dgm:pt>
    <dgm:pt modelId="{10B31C50-DACF-4576-A243-D66E658E35B9}">
      <dgm:prSet phldrT="[Text]"/>
      <dgm:spPr/>
      <dgm:t>
        <a:bodyPr/>
        <a:lstStyle/>
        <a:p>
          <a:r>
            <a:rPr lang="en-IN" b="1" dirty="0" smtClean="0"/>
            <a:t>Organic (35%)	</a:t>
          </a:r>
          <a:endParaRPr lang="en-IN" b="1" dirty="0"/>
        </a:p>
      </dgm:t>
    </dgm:pt>
    <dgm:pt modelId="{2BB4C20C-8366-4FA9-9917-10371CA4C201}" type="parTrans" cxnId="{372F722B-C607-4929-B91B-A9B54CA7E67F}">
      <dgm:prSet/>
      <dgm:spPr/>
      <dgm:t>
        <a:bodyPr/>
        <a:lstStyle/>
        <a:p>
          <a:endParaRPr lang="en-IN"/>
        </a:p>
      </dgm:t>
    </dgm:pt>
    <dgm:pt modelId="{C24C9C19-262A-46E1-BBAD-2BFB8075249C}" type="sibTrans" cxnId="{372F722B-C607-4929-B91B-A9B54CA7E67F}">
      <dgm:prSet/>
      <dgm:spPr/>
      <dgm:t>
        <a:bodyPr/>
        <a:lstStyle/>
        <a:p>
          <a:endParaRPr lang="en-IN"/>
        </a:p>
      </dgm:t>
    </dgm:pt>
    <dgm:pt modelId="{764F47FC-599F-4FC4-A09A-8766ABCBE6EB}">
      <dgm:prSet phldrT="[Text]"/>
      <dgm:spPr/>
      <dgm:t>
        <a:bodyPr/>
        <a:lstStyle/>
        <a:p>
          <a:r>
            <a:rPr lang="en-IN" b="1" dirty="0" smtClean="0"/>
            <a:t>EXTRACELLULAR</a:t>
          </a:r>
          <a:endParaRPr lang="en-IN" b="1" dirty="0"/>
        </a:p>
      </dgm:t>
    </dgm:pt>
    <dgm:pt modelId="{A52DC349-5EA5-42C2-A70B-FC0DD632C2E8}" type="sibTrans" cxnId="{C413DBF5-C888-411C-B497-035BD3A2242B}">
      <dgm:prSet/>
      <dgm:spPr/>
      <dgm:t>
        <a:bodyPr/>
        <a:lstStyle/>
        <a:p>
          <a:endParaRPr lang="en-IN"/>
        </a:p>
      </dgm:t>
    </dgm:pt>
    <dgm:pt modelId="{925E925C-3B27-4DCA-A89A-29100D826EAF}" type="parTrans" cxnId="{C413DBF5-C888-411C-B497-035BD3A2242B}">
      <dgm:prSet/>
      <dgm:spPr/>
      <dgm:t>
        <a:bodyPr/>
        <a:lstStyle/>
        <a:p>
          <a:endParaRPr lang="en-IN"/>
        </a:p>
      </dgm:t>
    </dgm:pt>
    <dgm:pt modelId="{82448D08-69E2-4BD3-921B-3B6FB23DB645}">
      <dgm:prSet phldrT="[Text]"/>
      <dgm:spPr/>
      <dgm:t>
        <a:bodyPr/>
        <a:lstStyle/>
        <a:p>
          <a:r>
            <a:rPr lang="en-IN" b="1" dirty="0" smtClean="0"/>
            <a:t>Inorganic(65%) </a:t>
          </a:r>
          <a:endParaRPr lang="en-IN" b="1" dirty="0"/>
        </a:p>
      </dgm:t>
    </dgm:pt>
    <dgm:pt modelId="{461862E2-C80D-43C0-B6DA-4A52321D1C5A}" type="parTrans" cxnId="{6F407E4F-4A72-4CB9-ACFE-1FCC442F48B1}">
      <dgm:prSet/>
      <dgm:spPr/>
    </dgm:pt>
    <dgm:pt modelId="{848FCD90-17B1-41AA-9337-139B16459CEA}" type="sibTrans" cxnId="{6F407E4F-4A72-4CB9-ACFE-1FCC442F48B1}">
      <dgm:prSet/>
      <dgm:spPr/>
    </dgm:pt>
    <dgm:pt modelId="{9D393490-B72F-40BA-AB2D-845C872D79BA}" type="pres">
      <dgm:prSet presAssocID="{54D71626-C4FA-4BE9-9840-919FAC02C364}" presName="hierChild1" presStyleCnt="0">
        <dgm:presLayoutVars>
          <dgm:chPref val="1"/>
          <dgm:dir/>
          <dgm:animOne val="branch"/>
          <dgm:animLvl val="lvl"/>
          <dgm:resizeHandles/>
        </dgm:presLayoutVars>
      </dgm:prSet>
      <dgm:spPr/>
      <dgm:t>
        <a:bodyPr/>
        <a:lstStyle/>
        <a:p>
          <a:endParaRPr lang="en-US"/>
        </a:p>
      </dgm:t>
    </dgm:pt>
    <dgm:pt modelId="{C9ED60B7-F61C-475B-9911-797C4250A297}" type="pres">
      <dgm:prSet presAssocID="{8BB43714-7B10-4731-8F1A-80EA965DB97B}" presName="hierRoot1" presStyleCnt="0"/>
      <dgm:spPr/>
    </dgm:pt>
    <dgm:pt modelId="{95D41F20-29EF-41EA-9F9E-066C7CCF06EC}" type="pres">
      <dgm:prSet presAssocID="{8BB43714-7B10-4731-8F1A-80EA965DB97B}" presName="composite" presStyleCnt="0"/>
      <dgm:spPr/>
    </dgm:pt>
    <dgm:pt modelId="{90B1006E-4A08-44AD-9B4E-9450F139E74D}" type="pres">
      <dgm:prSet presAssocID="{8BB43714-7B10-4731-8F1A-80EA965DB97B}" presName="background" presStyleLbl="node0" presStyleIdx="0" presStyleCnt="1"/>
      <dgm:spPr/>
    </dgm:pt>
    <dgm:pt modelId="{91EFE29F-F400-4FEF-AE34-C3BBC1DE4CBB}" type="pres">
      <dgm:prSet presAssocID="{8BB43714-7B10-4731-8F1A-80EA965DB97B}" presName="text" presStyleLbl="fgAcc0" presStyleIdx="0" presStyleCnt="1">
        <dgm:presLayoutVars>
          <dgm:chPref val="3"/>
        </dgm:presLayoutVars>
      </dgm:prSet>
      <dgm:spPr/>
      <dgm:t>
        <a:bodyPr/>
        <a:lstStyle/>
        <a:p>
          <a:endParaRPr lang="en-IN"/>
        </a:p>
      </dgm:t>
    </dgm:pt>
    <dgm:pt modelId="{1709EDF1-0C73-4CC7-BF09-5D082C98EBE4}" type="pres">
      <dgm:prSet presAssocID="{8BB43714-7B10-4731-8F1A-80EA965DB97B}" presName="hierChild2" presStyleCnt="0"/>
      <dgm:spPr/>
    </dgm:pt>
    <dgm:pt modelId="{509E5F30-4968-49E4-AC2E-6DC84312AADA}" type="pres">
      <dgm:prSet presAssocID="{8C9620A2-3BCC-4A5A-8437-276AE19E2F7B}" presName="Name10" presStyleLbl="parChTrans1D2" presStyleIdx="0" presStyleCnt="2"/>
      <dgm:spPr/>
      <dgm:t>
        <a:bodyPr/>
        <a:lstStyle/>
        <a:p>
          <a:endParaRPr lang="en-US"/>
        </a:p>
      </dgm:t>
    </dgm:pt>
    <dgm:pt modelId="{AFBC783E-22EC-4707-86A3-6612FA81DC5B}" type="pres">
      <dgm:prSet presAssocID="{EF5719D4-4BDD-4240-8767-C14066448EB3}" presName="hierRoot2" presStyleCnt="0"/>
      <dgm:spPr/>
    </dgm:pt>
    <dgm:pt modelId="{125F7273-1D69-45FC-8460-7450A5B896E7}" type="pres">
      <dgm:prSet presAssocID="{EF5719D4-4BDD-4240-8767-C14066448EB3}" presName="composite2" presStyleCnt="0"/>
      <dgm:spPr/>
    </dgm:pt>
    <dgm:pt modelId="{C022233C-AB33-480C-9CCD-D5860C9B6712}" type="pres">
      <dgm:prSet presAssocID="{EF5719D4-4BDD-4240-8767-C14066448EB3}" presName="background2" presStyleLbl="node2" presStyleIdx="0" presStyleCnt="2"/>
      <dgm:spPr/>
    </dgm:pt>
    <dgm:pt modelId="{D2DEFE7C-B4E6-4876-8003-5E4E75B62B1F}" type="pres">
      <dgm:prSet presAssocID="{EF5719D4-4BDD-4240-8767-C14066448EB3}" presName="text2" presStyleLbl="fgAcc2" presStyleIdx="0" presStyleCnt="2">
        <dgm:presLayoutVars>
          <dgm:chPref val="3"/>
        </dgm:presLayoutVars>
      </dgm:prSet>
      <dgm:spPr/>
      <dgm:t>
        <a:bodyPr/>
        <a:lstStyle/>
        <a:p>
          <a:endParaRPr lang="en-US"/>
        </a:p>
      </dgm:t>
    </dgm:pt>
    <dgm:pt modelId="{AF6F60A0-FF8A-4A02-84D0-703A86FA2F67}" type="pres">
      <dgm:prSet presAssocID="{EF5719D4-4BDD-4240-8767-C14066448EB3}" presName="hierChild3" presStyleCnt="0"/>
      <dgm:spPr/>
    </dgm:pt>
    <dgm:pt modelId="{1B11B7C5-8103-4DDA-8370-C08DEE2C1845}" type="pres">
      <dgm:prSet presAssocID="{648E713B-900F-48E7-ADFC-74467B5A1B36}" presName="Name17" presStyleLbl="parChTrans1D3" presStyleIdx="0" presStyleCnt="3"/>
      <dgm:spPr/>
      <dgm:t>
        <a:bodyPr/>
        <a:lstStyle/>
        <a:p>
          <a:endParaRPr lang="en-US"/>
        </a:p>
      </dgm:t>
    </dgm:pt>
    <dgm:pt modelId="{672D0CA6-D04C-4E66-9D49-8CAB5A2DE1F4}" type="pres">
      <dgm:prSet presAssocID="{2AC59801-9449-4B82-A68D-46007EA246E3}" presName="hierRoot3" presStyleCnt="0"/>
      <dgm:spPr/>
    </dgm:pt>
    <dgm:pt modelId="{3165E6FF-4355-48FF-9317-0C64E1C2F69C}" type="pres">
      <dgm:prSet presAssocID="{2AC59801-9449-4B82-A68D-46007EA246E3}" presName="composite3" presStyleCnt="0"/>
      <dgm:spPr/>
    </dgm:pt>
    <dgm:pt modelId="{895A20EA-C74E-4823-BAE4-B986D5D307B0}" type="pres">
      <dgm:prSet presAssocID="{2AC59801-9449-4B82-A68D-46007EA246E3}" presName="background3" presStyleLbl="node3" presStyleIdx="0" presStyleCnt="3"/>
      <dgm:spPr/>
    </dgm:pt>
    <dgm:pt modelId="{8C5B3786-B6D8-496A-AA10-D5F43ED991EA}" type="pres">
      <dgm:prSet presAssocID="{2AC59801-9449-4B82-A68D-46007EA246E3}" presName="text3" presStyleLbl="fgAcc3" presStyleIdx="0" presStyleCnt="3">
        <dgm:presLayoutVars>
          <dgm:chPref val="3"/>
        </dgm:presLayoutVars>
      </dgm:prSet>
      <dgm:spPr/>
      <dgm:t>
        <a:bodyPr/>
        <a:lstStyle/>
        <a:p>
          <a:endParaRPr lang="en-IN"/>
        </a:p>
      </dgm:t>
    </dgm:pt>
    <dgm:pt modelId="{A2AD37A7-6365-4DE0-B8E2-D572A77C0187}" type="pres">
      <dgm:prSet presAssocID="{2AC59801-9449-4B82-A68D-46007EA246E3}" presName="hierChild4" presStyleCnt="0"/>
      <dgm:spPr/>
    </dgm:pt>
    <dgm:pt modelId="{EDE4BC3F-726B-4595-BF00-E5CF26C8B2AB}" type="pres">
      <dgm:prSet presAssocID="{925E925C-3B27-4DCA-A89A-29100D826EAF}" presName="Name10" presStyleLbl="parChTrans1D2" presStyleIdx="1" presStyleCnt="2"/>
      <dgm:spPr/>
      <dgm:t>
        <a:bodyPr/>
        <a:lstStyle/>
        <a:p>
          <a:endParaRPr lang="en-US"/>
        </a:p>
      </dgm:t>
    </dgm:pt>
    <dgm:pt modelId="{054263C6-D628-4B57-90F0-F348A8CCFBDC}" type="pres">
      <dgm:prSet presAssocID="{764F47FC-599F-4FC4-A09A-8766ABCBE6EB}" presName="hierRoot2" presStyleCnt="0"/>
      <dgm:spPr/>
    </dgm:pt>
    <dgm:pt modelId="{58E11B04-3D18-4283-9934-47D3CB87E904}" type="pres">
      <dgm:prSet presAssocID="{764F47FC-599F-4FC4-A09A-8766ABCBE6EB}" presName="composite2" presStyleCnt="0"/>
      <dgm:spPr/>
    </dgm:pt>
    <dgm:pt modelId="{76BD54BB-88C8-42B7-AA4F-382F09A3E19B}" type="pres">
      <dgm:prSet presAssocID="{764F47FC-599F-4FC4-A09A-8766ABCBE6EB}" presName="background2" presStyleLbl="node2" presStyleIdx="1" presStyleCnt="2"/>
      <dgm:spPr/>
    </dgm:pt>
    <dgm:pt modelId="{C94C8D0D-B4A0-413D-B31D-5DBF83704902}" type="pres">
      <dgm:prSet presAssocID="{764F47FC-599F-4FC4-A09A-8766ABCBE6EB}" presName="text2" presStyleLbl="fgAcc2" presStyleIdx="1" presStyleCnt="2">
        <dgm:presLayoutVars>
          <dgm:chPref val="3"/>
        </dgm:presLayoutVars>
      </dgm:prSet>
      <dgm:spPr/>
      <dgm:t>
        <a:bodyPr/>
        <a:lstStyle/>
        <a:p>
          <a:endParaRPr lang="en-IN"/>
        </a:p>
      </dgm:t>
    </dgm:pt>
    <dgm:pt modelId="{2468E8E5-D87F-4167-B27C-AB149F7FBE31}" type="pres">
      <dgm:prSet presAssocID="{764F47FC-599F-4FC4-A09A-8766ABCBE6EB}" presName="hierChild3" presStyleCnt="0"/>
      <dgm:spPr/>
    </dgm:pt>
    <dgm:pt modelId="{E74623C0-F596-4AE6-ABD9-D6B2CA9E60D4}" type="pres">
      <dgm:prSet presAssocID="{2BB4C20C-8366-4FA9-9917-10371CA4C201}" presName="Name17" presStyleLbl="parChTrans1D3" presStyleIdx="1" presStyleCnt="3"/>
      <dgm:spPr/>
      <dgm:t>
        <a:bodyPr/>
        <a:lstStyle/>
        <a:p>
          <a:endParaRPr lang="en-US"/>
        </a:p>
      </dgm:t>
    </dgm:pt>
    <dgm:pt modelId="{935DF150-508C-4236-AD25-3F3381EE04C4}" type="pres">
      <dgm:prSet presAssocID="{10B31C50-DACF-4576-A243-D66E658E35B9}" presName="hierRoot3" presStyleCnt="0"/>
      <dgm:spPr/>
    </dgm:pt>
    <dgm:pt modelId="{F8D36CDD-29CF-414D-8364-F74048243247}" type="pres">
      <dgm:prSet presAssocID="{10B31C50-DACF-4576-A243-D66E658E35B9}" presName="composite3" presStyleCnt="0"/>
      <dgm:spPr/>
    </dgm:pt>
    <dgm:pt modelId="{83E3B022-11C8-46C8-AD42-D21BE1986135}" type="pres">
      <dgm:prSet presAssocID="{10B31C50-DACF-4576-A243-D66E658E35B9}" presName="background3" presStyleLbl="node3" presStyleIdx="1" presStyleCnt="3"/>
      <dgm:spPr/>
    </dgm:pt>
    <dgm:pt modelId="{F9202A13-0475-468F-9026-9F962645C380}" type="pres">
      <dgm:prSet presAssocID="{10B31C50-DACF-4576-A243-D66E658E35B9}" presName="text3" presStyleLbl="fgAcc3" presStyleIdx="1" presStyleCnt="3">
        <dgm:presLayoutVars>
          <dgm:chPref val="3"/>
        </dgm:presLayoutVars>
      </dgm:prSet>
      <dgm:spPr/>
      <dgm:t>
        <a:bodyPr/>
        <a:lstStyle/>
        <a:p>
          <a:endParaRPr lang="en-US"/>
        </a:p>
      </dgm:t>
    </dgm:pt>
    <dgm:pt modelId="{D094F00B-52D6-41E5-BF59-88D0E2650512}" type="pres">
      <dgm:prSet presAssocID="{10B31C50-DACF-4576-A243-D66E658E35B9}" presName="hierChild4" presStyleCnt="0"/>
      <dgm:spPr/>
    </dgm:pt>
    <dgm:pt modelId="{673A32C2-21A5-4505-A680-0CDF92CC5699}" type="pres">
      <dgm:prSet presAssocID="{461862E2-C80D-43C0-B6DA-4A52321D1C5A}" presName="Name17" presStyleLbl="parChTrans1D3" presStyleIdx="2" presStyleCnt="3"/>
      <dgm:spPr/>
    </dgm:pt>
    <dgm:pt modelId="{4B2FC618-FA37-47DE-ABA4-C0B3DF109E36}" type="pres">
      <dgm:prSet presAssocID="{82448D08-69E2-4BD3-921B-3B6FB23DB645}" presName="hierRoot3" presStyleCnt="0"/>
      <dgm:spPr/>
    </dgm:pt>
    <dgm:pt modelId="{E8C4DB57-CE79-431E-B4E2-B065718792D8}" type="pres">
      <dgm:prSet presAssocID="{82448D08-69E2-4BD3-921B-3B6FB23DB645}" presName="composite3" presStyleCnt="0"/>
      <dgm:spPr/>
    </dgm:pt>
    <dgm:pt modelId="{5AAE4B4F-8F9E-4FF8-9CAF-4218AA40C278}" type="pres">
      <dgm:prSet presAssocID="{82448D08-69E2-4BD3-921B-3B6FB23DB645}" presName="background3" presStyleLbl="node3" presStyleIdx="2" presStyleCnt="3"/>
      <dgm:spPr/>
    </dgm:pt>
    <dgm:pt modelId="{A3E418BA-BBF8-4FDA-974B-B1E1F769F4D4}" type="pres">
      <dgm:prSet presAssocID="{82448D08-69E2-4BD3-921B-3B6FB23DB645}" presName="text3" presStyleLbl="fgAcc3" presStyleIdx="2" presStyleCnt="3">
        <dgm:presLayoutVars>
          <dgm:chPref val="3"/>
        </dgm:presLayoutVars>
      </dgm:prSet>
      <dgm:spPr/>
      <dgm:t>
        <a:bodyPr/>
        <a:lstStyle/>
        <a:p>
          <a:endParaRPr lang="en-US"/>
        </a:p>
      </dgm:t>
    </dgm:pt>
    <dgm:pt modelId="{F21B58F0-321B-437C-8CF6-30B9371E377F}" type="pres">
      <dgm:prSet presAssocID="{82448D08-69E2-4BD3-921B-3B6FB23DB645}" presName="hierChild4" presStyleCnt="0"/>
      <dgm:spPr/>
    </dgm:pt>
  </dgm:ptLst>
  <dgm:cxnLst>
    <dgm:cxn modelId="{82A9E909-9645-41A7-9026-53EC49554452}" type="presOf" srcId="{461862E2-C80D-43C0-B6DA-4A52321D1C5A}" destId="{673A32C2-21A5-4505-A680-0CDF92CC5699}" srcOrd="0" destOrd="0" presId="urn:microsoft.com/office/officeart/2005/8/layout/hierarchy1"/>
    <dgm:cxn modelId="{56FCA389-23CA-49DB-9E64-7F37C9E9EDED}" type="presOf" srcId="{925E925C-3B27-4DCA-A89A-29100D826EAF}" destId="{EDE4BC3F-726B-4595-BF00-E5CF26C8B2AB}" srcOrd="0" destOrd="0" presId="urn:microsoft.com/office/officeart/2005/8/layout/hierarchy1"/>
    <dgm:cxn modelId="{1FF3120B-A0EF-4DEC-A158-3177955C6212}" type="presOf" srcId="{54D71626-C4FA-4BE9-9840-919FAC02C364}" destId="{9D393490-B72F-40BA-AB2D-845C872D79BA}" srcOrd="0" destOrd="0" presId="urn:microsoft.com/office/officeart/2005/8/layout/hierarchy1"/>
    <dgm:cxn modelId="{209094E8-CC7E-4737-8A4D-7F6BA470C80B}" type="presOf" srcId="{8BB43714-7B10-4731-8F1A-80EA965DB97B}" destId="{91EFE29F-F400-4FEF-AE34-C3BBC1DE4CBB}" srcOrd="0" destOrd="0" presId="urn:microsoft.com/office/officeart/2005/8/layout/hierarchy1"/>
    <dgm:cxn modelId="{4EA3A57D-9ED5-4CDD-B739-D369AE4EDCA8}" type="presOf" srcId="{8C9620A2-3BCC-4A5A-8437-276AE19E2F7B}" destId="{509E5F30-4968-49E4-AC2E-6DC84312AADA}" srcOrd="0" destOrd="0" presId="urn:microsoft.com/office/officeart/2005/8/layout/hierarchy1"/>
    <dgm:cxn modelId="{B5ED89E1-4A92-4870-BB52-40D1AE8ACD99}" type="presOf" srcId="{648E713B-900F-48E7-ADFC-74467B5A1B36}" destId="{1B11B7C5-8103-4DDA-8370-C08DEE2C1845}" srcOrd="0" destOrd="0" presId="urn:microsoft.com/office/officeart/2005/8/layout/hierarchy1"/>
    <dgm:cxn modelId="{C413DBF5-C888-411C-B497-035BD3A2242B}" srcId="{8BB43714-7B10-4731-8F1A-80EA965DB97B}" destId="{764F47FC-599F-4FC4-A09A-8766ABCBE6EB}" srcOrd="1" destOrd="0" parTransId="{925E925C-3B27-4DCA-A89A-29100D826EAF}" sibTransId="{A52DC349-5EA5-42C2-A70B-FC0DD632C2E8}"/>
    <dgm:cxn modelId="{26295A59-62E1-4556-8EA5-C1EFD1624948}" type="presOf" srcId="{764F47FC-599F-4FC4-A09A-8766ABCBE6EB}" destId="{C94C8D0D-B4A0-413D-B31D-5DBF83704902}" srcOrd="0" destOrd="0" presId="urn:microsoft.com/office/officeart/2005/8/layout/hierarchy1"/>
    <dgm:cxn modelId="{B1EE9346-A085-4445-B9FD-739118E4B91A}" type="presOf" srcId="{EF5719D4-4BDD-4240-8767-C14066448EB3}" destId="{D2DEFE7C-B4E6-4876-8003-5E4E75B62B1F}" srcOrd="0" destOrd="0" presId="urn:microsoft.com/office/officeart/2005/8/layout/hierarchy1"/>
    <dgm:cxn modelId="{F8E94044-6925-4B7F-8C31-BD777E7CF2E2}" type="presOf" srcId="{10B31C50-DACF-4576-A243-D66E658E35B9}" destId="{F9202A13-0475-468F-9026-9F962645C380}" srcOrd="0" destOrd="0" presId="urn:microsoft.com/office/officeart/2005/8/layout/hierarchy1"/>
    <dgm:cxn modelId="{98ACF214-D29E-41EF-949E-6DD4F2BAB0F1}" srcId="{EF5719D4-4BDD-4240-8767-C14066448EB3}" destId="{2AC59801-9449-4B82-A68D-46007EA246E3}" srcOrd="0" destOrd="0" parTransId="{648E713B-900F-48E7-ADFC-74467B5A1B36}" sibTransId="{0358C254-0015-4DFA-9AF0-F896362376F5}"/>
    <dgm:cxn modelId="{372F722B-C607-4929-B91B-A9B54CA7E67F}" srcId="{764F47FC-599F-4FC4-A09A-8766ABCBE6EB}" destId="{10B31C50-DACF-4576-A243-D66E658E35B9}" srcOrd="0" destOrd="0" parTransId="{2BB4C20C-8366-4FA9-9917-10371CA4C201}" sibTransId="{C24C9C19-262A-46E1-BBAD-2BFB8075249C}"/>
    <dgm:cxn modelId="{9A848639-5F9B-407A-92FE-7B1A354972CE}" type="presOf" srcId="{82448D08-69E2-4BD3-921B-3B6FB23DB645}" destId="{A3E418BA-BBF8-4FDA-974B-B1E1F769F4D4}" srcOrd="0" destOrd="0" presId="urn:microsoft.com/office/officeart/2005/8/layout/hierarchy1"/>
    <dgm:cxn modelId="{9C53DC31-2292-43E1-BC5F-34EAA913862F}" type="presOf" srcId="{2BB4C20C-8366-4FA9-9917-10371CA4C201}" destId="{E74623C0-F596-4AE6-ABD9-D6B2CA9E60D4}" srcOrd="0" destOrd="0" presId="urn:microsoft.com/office/officeart/2005/8/layout/hierarchy1"/>
    <dgm:cxn modelId="{6F407E4F-4A72-4CB9-ACFE-1FCC442F48B1}" srcId="{764F47FC-599F-4FC4-A09A-8766ABCBE6EB}" destId="{82448D08-69E2-4BD3-921B-3B6FB23DB645}" srcOrd="1" destOrd="0" parTransId="{461862E2-C80D-43C0-B6DA-4A52321D1C5A}" sibTransId="{848FCD90-17B1-41AA-9337-139B16459CEA}"/>
    <dgm:cxn modelId="{5873EF76-6E6D-4FF3-9F40-F6CCE12A9593}" srcId="{54D71626-C4FA-4BE9-9840-919FAC02C364}" destId="{8BB43714-7B10-4731-8F1A-80EA965DB97B}" srcOrd="0" destOrd="0" parTransId="{048B2624-2BD7-428E-929F-1B57C7F1B910}" sibTransId="{B9303590-B973-41B3-ABB5-677A0E436846}"/>
    <dgm:cxn modelId="{F8679487-C054-49FB-86B4-0E2014F6F77A}" srcId="{8BB43714-7B10-4731-8F1A-80EA965DB97B}" destId="{EF5719D4-4BDD-4240-8767-C14066448EB3}" srcOrd="0" destOrd="0" parTransId="{8C9620A2-3BCC-4A5A-8437-276AE19E2F7B}" sibTransId="{77DA8003-0D92-44CD-B103-1836CBC9E4E7}"/>
    <dgm:cxn modelId="{1F82A0EA-52AE-4596-8CEC-2539CE895ECC}" type="presOf" srcId="{2AC59801-9449-4B82-A68D-46007EA246E3}" destId="{8C5B3786-B6D8-496A-AA10-D5F43ED991EA}" srcOrd="0" destOrd="0" presId="urn:microsoft.com/office/officeart/2005/8/layout/hierarchy1"/>
    <dgm:cxn modelId="{4B1B6577-A0BD-4A1D-9CBE-42F882900673}" type="presParOf" srcId="{9D393490-B72F-40BA-AB2D-845C872D79BA}" destId="{C9ED60B7-F61C-475B-9911-797C4250A297}" srcOrd="0" destOrd="0" presId="urn:microsoft.com/office/officeart/2005/8/layout/hierarchy1"/>
    <dgm:cxn modelId="{6D659930-824B-4DDB-8659-79A4F2AABCA9}" type="presParOf" srcId="{C9ED60B7-F61C-475B-9911-797C4250A297}" destId="{95D41F20-29EF-41EA-9F9E-066C7CCF06EC}" srcOrd="0" destOrd="0" presId="urn:microsoft.com/office/officeart/2005/8/layout/hierarchy1"/>
    <dgm:cxn modelId="{8278C714-BE7F-40D2-93E9-C2F224721267}" type="presParOf" srcId="{95D41F20-29EF-41EA-9F9E-066C7CCF06EC}" destId="{90B1006E-4A08-44AD-9B4E-9450F139E74D}" srcOrd="0" destOrd="0" presId="urn:microsoft.com/office/officeart/2005/8/layout/hierarchy1"/>
    <dgm:cxn modelId="{5197861E-B072-4F47-886A-D89B187506DE}" type="presParOf" srcId="{95D41F20-29EF-41EA-9F9E-066C7CCF06EC}" destId="{91EFE29F-F400-4FEF-AE34-C3BBC1DE4CBB}" srcOrd="1" destOrd="0" presId="urn:microsoft.com/office/officeart/2005/8/layout/hierarchy1"/>
    <dgm:cxn modelId="{7028DFF3-47B4-4611-971C-BF9DEF6D8F20}" type="presParOf" srcId="{C9ED60B7-F61C-475B-9911-797C4250A297}" destId="{1709EDF1-0C73-4CC7-BF09-5D082C98EBE4}" srcOrd="1" destOrd="0" presId="urn:microsoft.com/office/officeart/2005/8/layout/hierarchy1"/>
    <dgm:cxn modelId="{FE1F1334-BF9D-4A66-975F-8247CDCCDF1E}" type="presParOf" srcId="{1709EDF1-0C73-4CC7-BF09-5D082C98EBE4}" destId="{509E5F30-4968-49E4-AC2E-6DC84312AADA}" srcOrd="0" destOrd="0" presId="urn:microsoft.com/office/officeart/2005/8/layout/hierarchy1"/>
    <dgm:cxn modelId="{9F11A195-811D-4103-A603-3D5EFC2DD307}" type="presParOf" srcId="{1709EDF1-0C73-4CC7-BF09-5D082C98EBE4}" destId="{AFBC783E-22EC-4707-86A3-6612FA81DC5B}" srcOrd="1" destOrd="0" presId="urn:microsoft.com/office/officeart/2005/8/layout/hierarchy1"/>
    <dgm:cxn modelId="{DAEB5D75-9146-449C-9EEA-F3CCA0A893E5}" type="presParOf" srcId="{AFBC783E-22EC-4707-86A3-6612FA81DC5B}" destId="{125F7273-1D69-45FC-8460-7450A5B896E7}" srcOrd="0" destOrd="0" presId="urn:microsoft.com/office/officeart/2005/8/layout/hierarchy1"/>
    <dgm:cxn modelId="{CF23A0CB-EFED-406F-8568-47D201627608}" type="presParOf" srcId="{125F7273-1D69-45FC-8460-7450A5B896E7}" destId="{C022233C-AB33-480C-9CCD-D5860C9B6712}" srcOrd="0" destOrd="0" presId="urn:microsoft.com/office/officeart/2005/8/layout/hierarchy1"/>
    <dgm:cxn modelId="{25A71A17-C7BD-46F1-BBFE-EC3C34D62A80}" type="presParOf" srcId="{125F7273-1D69-45FC-8460-7450A5B896E7}" destId="{D2DEFE7C-B4E6-4876-8003-5E4E75B62B1F}" srcOrd="1" destOrd="0" presId="urn:microsoft.com/office/officeart/2005/8/layout/hierarchy1"/>
    <dgm:cxn modelId="{182315FC-4B5D-44FF-B163-38B53BB382E5}" type="presParOf" srcId="{AFBC783E-22EC-4707-86A3-6612FA81DC5B}" destId="{AF6F60A0-FF8A-4A02-84D0-703A86FA2F67}" srcOrd="1" destOrd="0" presId="urn:microsoft.com/office/officeart/2005/8/layout/hierarchy1"/>
    <dgm:cxn modelId="{30D1313E-F7FE-4FEE-B18A-9F82D4D63E82}" type="presParOf" srcId="{AF6F60A0-FF8A-4A02-84D0-703A86FA2F67}" destId="{1B11B7C5-8103-4DDA-8370-C08DEE2C1845}" srcOrd="0" destOrd="0" presId="urn:microsoft.com/office/officeart/2005/8/layout/hierarchy1"/>
    <dgm:cxn modelId="{488BD9FA-0312-414D-A2DB-59849D66F7CD}" type="presParOf" srcId="{AF6F60A0-FF8A-4A02-84D0-703A86FA2F67}" destId="{672D0CA6-D04C-4E66-9D49-8CAB5A2DE1F4}" srcOrd="1" destOrd="0" presId="urn:microsoft.com/office/officeart/2005/8/layout/hierarchy1"/>
    <dgm:cxn modelId="{C7367A29-B084-4906-BDC7-D5B1A267FFF2}" type="presParOf" srcId="{672D0CA6-D04C-4E66-9D49-8CAB5A2DE1F4}" destId="{3165E6FF-4355-48FF-9317-0C64E1C2F69C}" srcOrd="0" destOrd="0" presId="urn:microsoft.com/office/officeart/2005/8/layout/hierarchy1"/>
    <dgm:cxn modelId="{A49FAAD6-F9BD-48CE-8011-058DB6873220}" type="presParOf" srcId="{3165E6FF-4355-48FF-9317-0C64E1C2F69C}" destId="{895A20EA-C74E-4823-BAE4-B986D5D307B0}" srcOrd="0" destOrd="0" presId="urn:microsoft.com/office/officeart/2005/8/layout/hierarchy1"/>
    <dgm:cxn modelId="{2C4F6065-74D1-47C3-BC98-1B53101A9E71}" type="presParOf" srcId="{3165E6FF-4355-48FF-9317-0C64E1C2F69C}" destId="{8C5B3786-B6D8-496A-AA10-D5F43ED991EA}" srcOrd="1" destOrd="0" presId="urn:microsoft.com/office/officeart/2005/8/layout/hierarchy1"/>
    <dgm:cxn modelId="{AD2A715C-C9AF-4A2D-906D-55766EB13A29}" type="presParOf" srcId="{672D0CA6-D04C-4E66-9D49-8CAB5A2DE1F4}" destId="{A2AD37A7-6365-4DE0-B8E2-D572A77C0187}" srcOrd="1" destOrd="0" presId="urn:microsoft.com/office/officeart/2005/8/layout/hierarchy1"/>
    <dgm:cxn modelId="{C5661D92-C616-4F31-9CBA-C8376338E2F8}" type="presParOf" srcId="{1709EDF1-0C73-4CC7-BF09-5D082C98EBE4}" destId="{EDE4BC3F-726B-4595-BF00-E5CF26C8B2AB}" srcOrd="2" destOrd="0" presId="urn:microsoft.com/office/officeart/2005/8/layout/hierarchy1"/>
    <dgm:cxn modelId="{72B6FC8D-D5DE-4211-948A-13A4BAACECC3}" type="presParOf" srcId="{1709EDF1-0C73-4CC7-BF09-5D082C98EBE4}" destId="{054263C6-D628-4B57-90F0-F348A8CCFBDC}" srcOrd="3" destOrd="0" presId="urn:microsoft.com/office/officeart/2005/8/layout/hierarchy1"/>
    <dgm:cxn modelId="{35EA2DE9-770B-43BA-A04B-388A0EC085A8}" type="presParOf" srcId="{054263C6-D628-4B57-90F0-F348A8CCFBDC}" destId="{58E11B04-3D18-4283-9934-47D3CB87E904}" srcOrd="0" destOrd="0" presId="urn:microsoft.com/office/officeart/2005/8/layout/hierarchy1"/>
    <dgm:cxn modelId="{13FAEE3D-9AFF-43FC-B510-2D56B08703F5}" type="presParOf" srcId="{58E11B04-3D18-4283-9934-47D3CB87E904}" destId="{76BD54BB-88C8-42B7-AA4F-382F09A3E19B}" srcOrd="0" destOrd="0" presId="urn:microsoft.com/office/officeart/2005/8/layout/hierarchy1"/>
    <dgm:cxn modelId="{C61C04C6-F98F-4DE9-A288-48B6C751441C}" type="presParOf" srcId="{58E11B04-3D18-4283-9934-47D3CB87E904}" destId="{C94C8D0D-B4A0-413D-B31D-5DBF83704902}" srcOrd="1" destOrd="0" presId="urn:microsoft.com/office/officeart/2005/8/layout/hierarchy1"/>
    <dgm:cxn modelId="{A5AFE794-AF82-4A66-8DA8-60D068A72D1C}" type="presParOf" srcId="{054263C6-D628-4B57-90F0-F348A8CCFBDC}" destId="{2468E8E5-D87F-4167-B27C-AB149F7FBE31}" srcOrd="1" destOrd="0" presId="urn:microsoft.com/office/officeart/2005/8/layout/hierarchy1"/>
    <dgm:cxn modelId="{50FD2C51-ACE5-4299-B975-B3BE5C5CC8CC}" type="presParOf" srcId="{2468E8E5-D87F-4167-B27C-AB149F7FBE31}" destId="{E74623C0-F596-4AE6-ABD9-D6B2CA9E60D4}" srcOrd="0" destOrd="0" presId="urn:microsoft.com/office/officeart/2005/8/layout/hierarchy1"/>
    <dgm:cxn modelId="{CD08947B-5593-484A-9281-C9336F7BEBAF}" type="presParOf" srcId="{2468E8E5-D87F-4167-B27C-AB149F7FBE31}" destId="{935DF150-508C-4236-AD25-3F3381EE04C4}" srcOrd="1" destOrd="0" presId="urn:microsoft.com/office/officeart/2005/8/layout/hierarchy1"/>
    <dgm:cxn modelId="{C52A34A5-845B-4417-9AEB-AFC4E17B32E5}" type="presParOf" srcId="{935DF150-508C-4236-AD25-3F3381EE04C4}" destId="{F8D36CDD-29CF-414D-8364-F74048243247}" srcOrd="0" destOrd="0" presId="urn:microsoft.com/office/officeart/2005/8/layout/hierarchy1"/>
    <dgm:cxn modelId="{B881A9DB-D76A-4509-941D-D63B9899A5DD}" type="presParOf" srcId="{F8D36CDD-29CF-414D-8364-F74048243247}" destId="{83E3B022-11C8-46C8-AD42-D21BE1986135}" srcOrd="0" destOrd="0" presId="urn:microsoft.com/office/officeart/2005/8/layout/hierarchy1"/>
    <dgm:cxn modelId="{C4F6230F-A4BC-4F89-8E47-9760306CE3C3}" type="presParOf" srcId="{F8D36CDD-29CF-414D-8364-F74048243247}" destId="{F9202A13-0475-468F-9026-9F962645C380}" srcOrd="1" destOrd="0" presId="urn:microsoft.com/office/officeart/2005/8/layout/hierarchy1"/>
    <dgm:cxn modelId="{8B2DBE17-70BD-4A53-9A94-1B128CF95EB9}" type="presParOf" srcId="{935DF150-508C-4236-AD25-3F3381EE04C4}" destId="{D094F00B-52D6-41E5-BF59-88D0E2650512}" srcOrd="1" destOrd="0" presId="urn:microsoft.com/office/officeart/2005/8/layout/hierarchy1"/>
    <dgm:cxn modelId="{5CF20BBF-D699-4A85-AFF7-582087ACB085}" type="presParOf" srcId="{2468E8E5-D87F-4167-B27C-AB149F7FBE31}" destId="{673A32C2-21A5-4505-A680-0CDF92CC5699}" srcOrd="2" destOrd="0" presId="urn:microsoft.com/office/officeart/2005/8/layout/hierarchy1"/>
    <dgm:cxn modelId="{D1C06D32-ECFB-482A-BB6C-85196E1D91D0}" type="presParOf" srcId="{2468E8E5-D87F-4167-B27C-AB149F7FBE31}" destId="{4B2FC618-FA37-47DE-ABA4-C0B3DF109E36}" srcOrd="3" destOrd="0" presId="urn:microsoft.com/office/officeart/2005/8/layout/hierarchy1"/>
    <dgm:cxn modelId="{ED8CC54C-75E3-4587-814B-7BFD328A8A51}" type="presParOf" srcId="{4B2FC618-FA37-47DE-ABA4-C0B3DF109E36}" destId="{E8C4DB57-CE79-431E-B4E2-B065718792D8}" srcOrd="0" destOrd="0" presId="urn:microsoft.com/office/officeart/2005/8/layout/hierarchy1"/>
    <dgm:cxn modelId="{A9D9226B-5C38-487E-AE79-69F5EDC9C127}" type="presParOf" srcId="{E8C4DB57-CE79-431E-B4E2-B065718792D8}" destId="{5AAE4B4F-8F9E-4FF8-9CAF-4218AA40C278}" srcOrd="0" destOrd="0" presId="urn:microsoft.com/office/officeart/2005/8/layout/hierarchy1"/>
    <dgm:cxn modelId="{478C23F9-BFD2-44B2-B760-8AD37215C9D6}" type="presParOf" srcId="{E8C4DB57-CE79-431E-B4E2-B065718792D8}" destId="{A3E418BA-BBF8-4FDA-974B-B1E1F769F4D4}" srcOrd="1" destOrd="0" presId="urn:microsoft.com/office/officeart/2005/8/layout/hierarchy1"/>
    <dgm:cxn modelId="{4672D57B-DBB2-4186-9C3E-4A414DC59D3C}" type="presParOf" srcId="{4B2FC618-FA37-47DE-ABA4-C0B3DF109E36}" destId="{F21B58F0-321B-437C-8CF6-30B9371E377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E81390-713E-4CA6-8872-06EB581209F7}" type="doc">
      <dgm:prSet loTypeId="urn:microsoft.com/office/officeart/2005/8/layout/hierarchy1" loCatId="hierarchy" qsTypeId="urn:microsoft.com/office/officeart/2005/8/quickstyle/simple5" qsCatId="simple" csTypeId="urn:microsoft.com/office/officeart/2005/8/colors/accent3_2" csCatId="accent3" phldr="1"/>
      <dgm:spPr/>
      <dgm:t>
        <a:bodyPr/>
        <a:lstStyle/>
        <a:p>
          <a:endParaRPr lang="en-IN"/>
        </a:p>
      </dgm:t>
    </dgm:pt>
    <dgm:pt modelId="{FC0B9FA0-4062-4FA7-B4BF-2708B0C60CD5}">
      <dgm:prSet phldrT="[Text]" custT="1"/>
      <dgm:spPr/>
      <dgm:t>
        <a:bodyPr/>
        <a:lstStyle/>
        <a:p>
          <a:r>
            <a:rPr lang="en-IN" sz="2400" b="1" dirty="0" smtClean="0"/>
            <a:t>Organic(35%) </a:t>
          </a:r>
          <a:endParaRPr lang="en-IN" sz="2400" dirty="0"/>
        </a:p>
      </dgm:t>
    </dgm:pt>
    <dgm:pt modelId="{1FAD634D-71A3-4611-B0C8-6430C77CB64F}" type="parTrans" cxnId="{35986B0D-0160-4BD6-AE24-601882CFAB99}">
      <dgm:prSet/>
      <dgm:spPr/>
      <dgm:t>
        <a:bodyPr/>
        <a:lstStyle/>
        <a:p>
          <a:endParaRPr lang="en-IN"/>
        </a:p>
      </dgm:t>
    </dgm:pt>
    <dgm:pt modelId="{D8CE84F0-D069-4E14-9087-387A308ECBE2}" type="sibTrans" cxnId="{35986B0D-0160-4BD6-AE24-601882CFAB99}">
      <dgm:prSet/>
      <dgm:spPr/>
      <dgm:t>
        <a:bodyPr/>
        <a:lstStyle/>
        <a:p>
          <a:endParaRPr lang="en-IN"/>
        </a:p>
      </dgm:t>
    </dgm:pt>
    <dgm:pt modelId="{1FFF407B-9256-49E1-A6DB-0EAE84DAC6C7}">
      <dgm:prSet phldrT="[Text]" custT="1"/>
      <dgm:spPr/>
      <dgm:t>
        <a:bodyPr/>
        <a:lstStyle/>
        <a:p>
          <a:r>
            <a:rPr lang="en-IN" sz="2400" dirty="0" smtClean="0"/>
            <a:t>Type I collagen (90%)</a:t>
          </a:r>
          <a:endParaRPr lang="en-IN" sz="2400" dirty="0"/>
        </a:p>
      </dgm:t>
    </dgm:pt>
    <dgm:pt modelId="{984A3ABB-9101-4EEE-8D70-4143D5CA592B}" type="parTrans" cxnId="{8DD40389-8401-4C21-9817-2E96B4AF4163}">
      <dgm:prSet/>
      <dgm:spPr/>
      <dgm:t>
        <a:bodyPr/>
        <a:lstStyle/>
        <a:p>
          <a:endParaRPr lang="en-IN"/>
        </a:p>
      </dgm:t>
    </dgm:pt>
    <dgm:pt modelId="{D522FE00-CA8A-47FC-97E3-B87CEC21F759}" type="sibTrans" cxnId="{8DD40389-8401-4C21-9817-2E96B4AF4163}">
      <dgm:prSet/>
      <dgm:spPr/>
      <dgm:t>
        <a:bodyPr/>
        <a:lstStyle/>
        <a:p>
          <a:endParaRPr lang="en-IN"/>
        </a:p>
      </dgm:t>
    </dgm:pt>
    <dgm:pt modelId="{BEB9884A-12A0-4E3A-9C54-A897CAD1C45C}">
      <dgm:prSet phldrT="[Text]" custT="1"/>
      <dgm:spPr/>
      <dgm:t>
        <a:bodyPr/>
        <a:lstStyle/>
        <a:p>
          <a:r>
            <a:rPr lang="en-IN" sz="2400" dirty="0" smtClean="0"/>
            <a:t>Non </a:t>
          </a:r>
          <a:r>
            <a:rPr lang="en-IN" sz="2400" dirty="0" err="1" smtClean="0"/>
            <a:t>collagenous</a:t>
          </a:r>
          <a:r>
            <a:rPr lang="en-IN" sz="2400" dirty="0" smtClean="0"/>
            <a:t> protein</a:t>
          </a:r>
          <a:endParaRPr lang="en-IN" sz="2400" dirty="0"/>
        </a:p>
      </dgm:t>
    </dgm:pt>
    <dgm:pt modelId="{D6970867-7108-4B36-86F5-444E7DD9FB6F}" type="parTrans" cxnId="{D79680B0-B719-468F-A473-E5BC3D612032}">
      <dgm:prSet/>
      <dgm:spPr/>
      <dgm:t>
        <a:bodyPr/>
        <a:lstStyle/>
        <a:p>
          <a:endParaRPr lang="en-IN"/>
        </a:p>
      </dgm:t>
    </dgm:pt>
    <dgm:pt modelId="{0D81F56F-EA51-4833-9F54-BC1D105F5DCB}" type="sibTrans" cxnId="{D79680B0-B719-468F-A473-E5BC3D612032}">
      <dgm:prSet/>
      <dgm:spPr/>
      <dgm:t>
        <a:bodyPr/>
        <a:lstStyle/>
        <a:p>
          <a:endParaRPr lang="en-IN"/>
        </a:p>
      </dgm:t>
    </dgm:pt>
    <dgm:pt modelId="{6AC0A4A7-FCAD-4832-AEAF-BC32E57D1D6B}">
      <dgm:prSet phldrT="[Text]" custT="1"/>
      <dgm:spPr/>
      <dgm:t>
        <a:bodyPr/>
        <a:lstStyle/>
        <a:p>
          <a:pPr algn="l"/>
          <a:r>
            <a:rPr lang="en-US" sz="1600" dirty="0" err="1" smtClean="0"/>
            <a:t>Osteocalcin</a:t>
          </a:r>
          <a:endParaRPr lang="en-US" sz="1600" dirty="0" smtClean="0"/>
        </a:p>
        <a:p>
          <a:pPr algn="l"/>
          <a:r>
            <a:rPr lang="en-US" sz="1600" dirty="0" err="1" smtClean="0"/>
            <a:t>Osteonectin</a:t>
          </a:r>
          <a:endParaRPr lang="en-US" sz="1600" dirty="0" smtClean="0"/>
        </a:p>
        <a:p>
          <a:pPr algn="l"/>
          <a:r>
            <a:rPr lang="en-US" sz="1600" dirty="0" err="1" smtClean="0"/>
            <a:t>osteopontin</a:t>
          </a:r>
          <a:endParaRPr lang="en-US" sz="1600" dirty="0" smtClean="0"/>
        </a:p>
        <a:p>
          <a:pPr algn="l"/>
          <a:r>
            <a:rPr lang="en-US" sz="1600" dirty="0" smtClean="0"/>
            <a:t>Bone </a:t>
          </a:r>
          <a:r>
            <a:rPr lang="en-US" sz="1600" dirty="0" err="1" smtClean="0"/>
            <a:t>morphogenic</a:t>
          </a:r>
          <a:r>
            <a:rPr lang="en-US" sz="1600" dirty="0" smtClean="0"/>
            <a:t> protein</a:t>
          </a:r>
        </a:p>
        <a:p>
          <a:pPr algn="l"/>
          <a:r>
            <a:rPr lang="en-US" sz="1600" dirty="0" err="1" smtClean="0"/>
            <a:t>Phosphoprotein</a:t>
          </a:r>
          <a:endParaRPr lang="en-US" sz="1600" dirty="0" smtClean="0"/>
        </a:p>
        <a:p>
          <a:pPr algn="l"/>
          <a:r>
            <a:rPr lang="en-US" sz="1600" dirty="0" err="1" smtClean="0"/>
            <a:t>Proteoglycan</a:t>
          </a:r>
          <a:endParaRPr lang="en-IN" sz="1600" dirty="0"/>
        </a:p>
      </dgm:t>
    </dgm:pt>
    <dgm:pt modelId="{CE17203B-2C78-4B28-89BF-33569DF1B914}" type="parTrans" cxnId="{52C0B747-6A23-479C-B366-F089CC589C08}">
      <dgm:prSet/>
      <dgm:spPr/>
      <dgm:t>
        <a:bodyPr/>
        <a:lstStyle/>
        <a:p>
          <a:endParaRPr lang="en-IN"/>
        </a:p>
      </dgm:t>
    </dgm:pt>
    <dgm:pt modelId="{900CA574-7EE2-464A-BEFB-5192451140F9}" type="sibTrans" cxnId="{52C0B747-6A23-479C-B366-F089CC589C08}">
      <dgm:prSet/>
      <dgm:spPr/>
      <dgm:t>
        <a:bodyPr/>
        <a:lstStyle/>
        <a:p>
          <a:endParaRPr lang="en-IN"/>
        </a:p>
      </dgm:t>
    </dgm:pt>
    <dgm:pt modelId="{8086EB2A-F1AF-497B-B712-7726C5990229}" type="pres">
      <dgm:prSet presAssocID="{1CE81390-713E-4CA6-8872-06EB581209F7}" presName="hierChild1" presStyleCnt="0">
        <dgm:presLayoutVars>
          <dgm:chPref val="1"/>
          <dgm:dir/>
          <dgm:animOne val="branch"/>
          <dgm:animLvl val="lvl"/>
          <dgm:resizeHandles/>
        </dgm:presLayoutVars>
      </dgm:prSet>
      <dgm:spPr/>
      <dgm:t>
        <a:bodyPr/>
        <a:lstStyle/>
        <a:p>
          <a:endParaRPr lang="en-US"/>
        </a:p>
      </dgm:t>
    </dgm:pt>
    <dgm:pt modelId="{DDE31968-EDE4-4AF8-B29C-77839C09B2D3}" type="pres">
      <dgm:prSet presAssocID="{FC0B9FA0-4062-4FA7-B4BF-2708B0C60CD5}" presName="hierRoot1" presStyleCnt="0"/>
      <dgm:spPr/>
    </dgm:pt>
    <dgm:pt modelId="{948C2D20-E7E3-430A-8797-6EC67009AB5D}" type="pres">
      <dgm:prSet presAssocID="{FC0B9FA0-4062-4FA7-B4BF-2708B0C60CD5}" presName="composite" presStyleCnt="0"/>
      <dgm:spPr/>
    </dgm:pt>
    <dgm:pt modelId="{61F52E15-1519-4BF4-9195-9F13820081AC}" type="pres">
      <dgm:prSet presAssocID="{FC0B9FA0-4062-4FA7-B4BF-2708B0C60CD5}" presName="background" presStyleLbl="node0" presStyleIdx="0" presStyleCnt="1"/>
      <dgm:spPr/>
    </dgm:pt>
    <dgm:pt modelId="{3531B6A1-F0D4-4AF0-A18A-15D30B8CB5F3}" type="pres">
      <dgm:prSet presAssocID="{FC0B9FA0-4062-4FA7-B4BF-2708B0C60CD5}" presName="text" presStyleLbl="fgAcc0" presStyleIdx="0" presStyleCnt="1" custScaleX="88247" custScaleY="64753">
        <dgm:presLayoutVars>
          <dgm:chPref val="3"/>
        </dgm:presLayoutVars>
      </dgm:prSet>
      <dgm:spPr/>
      <dgm:t>
        <a:bodyPr/>
        <a:lstStyle/>
        <a:p>
          <a:endParaRPr lang="en-IN"/>
        </a:p>
      </dgm:t>
    </dgm:pt>
    <dgm:pt modelId="{FF6B6561-E356-4A22-96E1-E9B03694B1AB}" type="pres">
      <dgm:prSet presAssocID="{FC0B9FA0-4062-4FA7-B4BF-2708B0C60CD5}" presName="hierChild2" presStyleCnt="0"/>
      <dgm:spPr/>
    </dgm:pt>
    <dgm:pt modelId="{E563418E-B140-4E33-BA96-6B9A3928C496}" type="pres">
      <dgm:prSet presAssocID="{984A3ABB-9101-4EEE-8D70-4143D5CA592B}" presName="Name10" presStyleLbl="parChTrans1D2" presStyleIdx="0" presStyleCnt="2"/>
      <dgm:spPr/>
      <dgm:t>
        <a:bodyPr/>
        <a:lstStyle/>
        <a:p>
          <a:endParaRPr lang="en-US"/>
        </a:p>
      </dgm:t>
    </dgm:pt>
    <dgm:pt modelId="{BF907D08-E7B8-4A7A-883B-542E57DD6025}" type="pres">
      <dgm:prSet presAssocID="{1FFF407B-9256-49E1-A6DB-0EAE84DAC6C7}" presName="hierRoot2" presStyleCnt="0"/>
      <dgm:spPr/>
    </dgm:pt>
    <dgm:pt modelId="{EBABBB4E-20FA-4BB5-8AC5-0E02A0A9FEE1}" type="pres">
      <dgm:prSet presAssocID="{1FFF407B-9256-49E1-A6DB-0EAE84DAC6C7}" presName="composite2" presStyleCnt="0"/>
      <dgm:spPr/>
    </dgm:pt>
    <dgm:pt modelId="{38A7CD20-FD90-45E5-A0B2-C8C5E4F62359}" type="pres">
      <dgm:prSet presAssocID="{1FFF407B-9256-49E1-A6DB-0EAE84DAC6C7}" presName="background2" presStyleLbl="node2" presStyleIdx="0" presStyleCnt="2"/>
      <dgm:spPr/>
    </dgm:pt>
    <dgm:pt modelId="{47DBDA46-0DBC-4FFE-8FF7-2BB7951073CF}" type="pres">
      <dgm:prSet presAssocID="{1FFF407B-9256-49E1-A6DB-0EAE84DAC6C7}" presName="text2" presStyleLbl="fgAcc2" presStyleIdx="0" presStyleCnt="2" custScaleX="98896" custScaleY="74751">
        <dgm:presLayoutVars>
          <dgm:chPref val="3"/>
        </dgm:presLayoutVars>
      </dgm:prSet>
      <dgm:spPr/>
      <dgm:t>
        <a:bodyPr/>
        <a:lstStyle/>
        <a:p>
          <a:endParaRPr lang="en-US"/>
        </a:p>
      </dgm:t>
    </dgm:pt>
    <dgm:pt modelId="{123D8A45-3F44-4BBA-9A93-2AFD15C6D442}" type="pres">
      <dgm:prSet presAssocID="{1FFF407B-9256-49E1-A6DB-0EAE84DAC6C7}" presName="hierChild3" presStyleCnt="0"/>
      <dgm:spPr/>
    </dgm:pt>
    <dgm:pt modelId="{D7239B0A-5E70-4CBA-B12B-9ED0258CBAD6}" type="pres">
      <dgm:prSet presAssocID="{D6970867-7108-4B36-86F5-444E7DD9FB6F}" presName="Name10" presStyleLbl="parChTrans1D2" presStyleIdx="1" presStyleCnt="2"/>
      <dgm:spPr/>
      <dgm:t>
        <a:bodyPr/>
        <a:lstStyle/>
        <a:p>
          <a:endParaRPr lang="en-US"/>
        </a:p>
      </dgm:t>
    </dgm:pt>
    <dgm:pt modelId="{A2C2DA19-8C79-48A2-A179-643C5908567B}" type="pres">
      <dgm:prSet presAssocID="{BEB9884A-12A0-4E3A-9C54-A897CAD1C45C}" presName="hierRoot2" presStyleCnt="0"/>
      <dgm:spPr/>
    </dgm:pt>
    <dgm:pt modelId="{92D659F6-9202-4DCD-BA22-A1EA962FE52F}" type="pres">
      <dgm:prSet presAssocID="{BEB9884A-12A0-4E3A-9C54-A897CAD1C45C}" presName="composite2" presStyleCnt="0"/>
      <dgm:spPr/>
    </dgm:pt>
    <dgm:pt modelId="{C7918104-8812-42A8-A531-494495CE035B}" type="pres">
      <dgm:prSet presAssocID="{BEB9884A-12A0-4E3A-9C54-A897CAD1C45C}" presName="background2" presStyleLbl="node2" presStyleIdx="1" presStyleCnt="2"/>
      <dgm:spPr/>
    </dgm:pt>
    <dgm:pt modelId="{380635B6-D5C8-4743-9F2B-94245E407EDA}" type="pres">
      <dgm:prSet presAssocID="{BEB9884A-12A0-4E3A-9C54-A897CAD1C45C}" presName="text2" presStyleLbl="fgAcc2" presStyleIdx="1" presStyleCnt="2" custScaleX="93753" custScaleY="74751">
        <dgm:presLayoutVars>
          <dgm:chPref val="3"/>
        </dgm:presLayoutVars>
      </dgm:prSet>
      <dgm:spPr/>
      <dgm:t>
        <a:bodyPr/>
        <a:lstStyle/>
        <a:p>
          <a:endParaRPr lang="en-US"/>
        </a:p>
      </dgm:t>
    </dgm:pt>
    <dgm:pt modelId="{15A6CBC0-12A7-4974-8806-2798C7D1BA85}" type="pres">
      <dgm:prSet presAssocID="{BEB9884A-12A0-4E3A-9C54-A897CAD1C45C}" presName="hierChild3" presStyleCnt="0"/>
      <dgm:spPr/>
    </dgm:pt>
    <dgm:pt modelId="{E2CE52F4-FF88-46CD-98B3-74DB00D432DB}" type="pres">
      <dgm:prSet presAssocID="{CE17203B-2C78-4B28-89BF-33569DF1B914}" presName="Name17" presStyleLbl="parChTrans1D3" presStyleIdx="0" presStyleCnt="1"/>
      <dgm:spPr/>
      <dgm:t>
        <a:bodyPr/>
        <a:lstStyle/>
        <a:p>
          <a:endParaRPr lang="en-US"/>
        </a:p>
      </dgm:t>
    </dgm:pt>
    <dgm:pt modelId="{4B5782ED-BDA0-4FD8-811D-2F83DFC71427}" type="pres">
      <dgm:prSet presAssocID="{6AC0A4A7-FCAD-4832-AEAF-BC32E57D1D6B}" presName="hierRoot3" presStyleCnt="0"/>
      <dgm:spPr/>
    </dgm:pt>
    <dgm:pt modelId="{7DD5C1B0-FA6D-4350-99DF-26FF6BAA40A2}" type="pres">
      <dgm:prSet presAssocID="{6AC0A4A7-FCAD-4832-AEAF-BC32E57D1D6B}" presName="composite3" presStyleCnt="0"/>
      <dgm:spPr/>
    </dgm:pt>
    <dgm:pt modelId="{608E6DAA-30D1-4C2C-B746-EC3193E32B69}" type="pres">
      <dgm:prSet presAssocID="{6AC0A4A7-FCAD-4832-AEAF-BC32E57D1D6B}" presName="background3" presStyleLbl="node3" presStyleIdx="0" presStyleCnt="1"/>
      <dgm:spPr/>
    </dgm:pt>
    <dgm:pt modelId="{5C13458F-5190-4618-97AE-0EA3405040F6}" type="pres">
      <dgm:prSet presAssocID="{6AC0A4A7-FCAD-4832-AEAF-BC32E57D1D6B}" presName="text3" presStyleLbl="fgAcc3" presStyleIdx="0" presStyleCnt="1" custScaleX="110166" custScaleY="133167">
        <dgm:presLayoutVars>
          <dgm:chPref val="3"/>
        </dgm:presLayoutVars>
      </dgm:prSet>
      <dgm:spPr/>
      <dgm:t>
        <a:bodyPr/>
        <a:lstStyle/>
        <a:p>
          <a:endParaRPr lang="en-IN"/>
        </a:p>
      </dgm:t>
    </dgm:pt>
    <dgm:pt modelId="{031215BF-579D-4E39-BA6A-56EAA1F680D9}" type="pres">
      <dgm:prSet presAssocID="{6AC0A4A7-FCAD-4832-AEAF-BC32E57D1D6B}" presName="hierChild4" presStyleCnt="0"/>
      <dgm:spPr/>
    </dgm:pt>
  </dgm:ptLst>
  <dgm:cxnLst>
    <dgm:cxn modelId="{8DD40389-8401-4C21-9817-2E96B4AF4163}" srcId="{FC0B9FA0-4062-4FA7-B4BF-2708B0C60CD5}" destId="{1FFF407B-9256-49E1-A6DB-0EAE84DAC6C7}" srcOrd="0" destOrd="0" parTransId="{984A3ABB-9101-4EEE-8D70-4143D5CA592B}" sibTransId="{D522FE00-CA8A-47FC-97E3-B87CEC21F759}"/>
    <dgm:cxn modelId="{D79680B0-B719-468F-A473-E5BC3D612032}" srcId="{FC0B9FA0-4062-4FA7-B4BF-2708B0C60CD5}" destId="{BEB9884A-12A0-4E3A-9C54-A897CAD1C45C}" srcOrd="1" destOrd="0" parTransId="{D6970867-7108-4B36-86F5-444E7DD9FB6F}" sibTransId="{0D81F56F-EA51-4833-9F54-BC1D105F5DCB}"/>
    <dgm:cxn modelId="{ADC173F9-8502-424C-88C5-EB4C17513F2B}" type="presOf" srcId="{D6970867-7108-4B36-86F5-444E7DD9FB6F}" destId="{D7239B0A-5E70-4CBA-B12B-9ED0258CBAD6}" srcOrd="0" destOrd="0" presId="urn:microsoft.com/office/officeart/2005/8/layout/hierarchy1"/>
    <dgm:cxn modelId="{47D4F8A9-7DC0-4F5A-831F-ED697390FF47}" type="presOf" srcId="{BEB9884A-12A0-4E3A-9C54-A897CAD1C45C}" destId="{380635B6-D5C8-4743-9F2B-94245E407EDA}" srcOrd="0" destOrd="0" presId="urn:microsoft.com/office/officeart/2005/8/layout/hierarchy1"/>
    <dgm:cxn modelId="{B9D67A90-E1DC-4952-85B9-65FD3F543F36}" type="presOf" srcId="{6AC0A4A7-FCAD-4832-AEAF-BC32E57D1D6B}" destId="{5C13458F-5190-4618-97AE-0EA3405040F6}" srcOrd="0" destOrd="0" presId="urn:microsoft.com/office/officeart/2005/8/layout/hierarchy1"/>
    <dgm:cxn modelId="{08C3D978-6ACD-4804-AB72-664A55682280}" type="presOf" srcId="{1FFF407B-9256-49E1-A6DB-0EAE84DAC6C7}" destId="{47DBDA46-0DBC-4FFE-8FF7-2BB7951073CF}" srcOrd="0" destOrd="0" presId="urn:microsoft.com/office/officeart/2005/8/layout/hierarchy1"/>
    <dgm:cxn modelId="{C20E009C-A752-42CE-A920-3A20D3B8A93D}" type="presOf" srcId="{FC0B9FA0-4062-4FA7-B4BF-2708B0C60CD5}" destId="{3531B6A1-F0D4-4AF0-A18A-15D30B8CB5F3}" srcOrd="0" destOrd="0" presId="urn:microsoft.com/office/officeart/2005/8/layout/hierarchy1"/>
    <dgm:cxn modelId="{52C0B747-6A23-479C-B366-F089CC589C08}" srcId="{BEB9884A-12A0-4E3A-9C54-A897CAD1C45C}" destId="{6AC0A4A7-FCAD-4832-AEAF-BC32E57D1D6B}" srcOrd="0" destOrd="0" parTransId="{CE17203B-2C78-4B28-89BF-33569DF1B914}" sibTransId="{900CA574-7EE2-464A-BEFB-5192451140F9}"/>
    <dgm:cxn modelId="{13A9CD07-E365-408C-A8F4-48C2E0298A23}" type="presOf" srcId="{984A3ABB-9101-4EEE-8D70-4143D5CA592B}" destId="{E563418E-B140-4E33-BA96-6B9A3928C496}" srcOrd="0" destOrd="0" presId="urn:microsoft.com/office/officeart/2005/8/layout/hierarchy1"/>
    <dgm:cxn modelId="{35986B0D-0160-4BD6-AE24-601882CFAB99}" srcId="{1CE81390-713E-4CA6-8872-06EB581209F7}" destId="{FC0B9FA0-4062-4FA7-B4BF-2708B0C60CD5}" srcOrd="0" destOrd="0" parTransId="{1FAD634D-71A3-4611-B0C8-6430C77CB64F}" sibTransId="{D8CE84F0-D069-4E14-9087-387A308ECBE2}"/>
    <dgm:cxn modelId="{6F17F8CC-6327-428F-B6A8-2B576169694D}" type="presOf" srcId="{1CE81390-713E-4CA6-8872-06EB581209F7}" destId="{8086EB2A-F1AF-497B-B712-7726C5990229}" srcOrd="0" destOrd="0" presId="urn:microsoft.com/office/officeart/2005/8/layout/hierarchy1"/>
    <dgm:cxn modelId="{0288635F-AC98-4BFC-933C-6E190724BBFC}" type="presOf" srcId="{CE17203B-2C78-4B28-89BF-33569DF1B914}" destId="{E2CE52F4-FF88-46CD-98B3-74DB00D432DB}" srcOrd="0" destOrd="0" presId="urn:microsoft.com/office/officeart/2005/8/layout/hierarchy1"/>
    <dgm:cxn modelId="{6AFD945A-C8A9-4B39-B319-04F3DC27495E}" type="presParOf" srcId="{8086EB2A-F1AF-497B-B712-7726C5990229}" destId="{DDE31968-EDE4-4AF8-B29C-77839C09B2D3}" srcOrd="0" destOrd="0" presId="urn:microsoft.com/office/officeart/2005/8/layout/hierarchy1"/>
    <dgm:cxn modelId="{5BC6E2F4-0AA9-43D5-BFE4-78039186E316}" type="presParOf" srcId="{DDE31968-EDE4-4AF8-B29C-77839C09B2D3}" destId="{948C2D20-E7E3-430A-8797-6EC67009AB5D}" srcOrd="0" destOrd="0" presId="urn:microsoft.com/office/officeart/2005/8/layout/hierarchy1"/>
    <dgm:cxn modelId="{B9749B1B-6884-4C36-A44E-E3B0686069C6}" type="presParOf" srcId="{948C2D20-E7E3-430A-8797-6EC67009AB5D}" destId="{61F52E15-1519-4BF4-9195-9F13820081AC}" srcOrd="0" destOrd="0" presId="urn:microsoft.com/office/officeart/2005/8/layout/hierarchy1"/>
    <dgm:cxn modelId="{41386FB9-C6B1-4600-83A8-8A582FF19BB9}" type="presParOf" srcId="{948C2D20-E7E3-430A-8797-6EC67009AB5D}" destId="{3531B6A1-F0D4-4AF0-A18A-15D30B8CB5F3}" srcOrd="1" destOrd="0" presId="urn:microsoft.com/office/officeart/2005/8/layout/hierarchy1"/>
    <dgm:cxn modelId="{ABD0B949-95E9-4CDF-9810-CE77E01123E3}" type="presParOf" srcId="{DDE31968-EDE4-4AF8-B29C-77839C09B2D3}" destId="{FF6B6561-E356-4A22-96E1-E9B03694B1AB}" srcOrd="1" destOrd="0" presId="urn:microsoft.com/office/officeart/2005/8/layout/hierarchy1"/>
    <dgm:cxn modelId="{6A8DD63B-EB0D-40DA-8EE1-A1E5E55CC759}" type="presParOf" srcId="{FF6B6561-E356-4A22-96E1-E9B03694B1AB}" destId="{E563418E-B140-4E33-BA96-6B9A3928C496}" srcOrd="0" destOrd="0" presId="urn:microsoft.com/office/officeart/2005/8/layout/hierarchy1"/>
    <dgm:cxn modelId="{697B798E-4805-4AAE-8FCB-E2471ED00359}" type="presParOf" srcId="{FF6B6561-E356-4A22-96E1-E9B03694B1AB}" destId="{BF907D08-E7B8-4A7A-883B-542E57DD6025}" srcOrd="1" destOrd="0" presId="urn:microsoft.com/office/officeart/2005/8/layout/hierarchy1"/>
    <dgm:cxn modelId="{A90476D4-B703-4E3F-A76A-0DF6ED5A9246}" type="presParOf" srcId="{BF907D08-E7B8-4A7A-883B-542E57DD6025}" destId="{EBABBB4E-20FA-4BB5-8AC5-0E02A0A9FEE1}" srcOrd="0" destOrd="0" presId="urn:microsoft.com/office/officeart/2005/8/layout/hierarchy1"/>
    <dgm:cxn modelId="{7501362B-B004-4570-8C42-7104248A81C3}" type="presParOf" srcId="{EBABBB4E-20FA-4BB5-8AC5-0E02A0A9FEE1}" destId="{38A7CD20-FD90-45E5-A0B2-C8C5E4F62359}" srcOrd="0" destOrd="0" presId="urn:microsoft.com/office/officeart/2005/8/layout/hierarchy1"/>
    <dgm:cxn modelId="{66D93505-350A-4B9B-A842-A2E63B78A216}" type="presParOf" srcId="{EBABBB4E-20FA-4BB5-8AC5-0E02A0A9FEE1}" destId="{47DBDA46-0DBC-4FFE-8FF7-2BB7951073CF}" srcOrd="1" destOrd="0" presId="urn:microsoft.com/office/officeart/2005/8/layout/hierarchy1"/>
    <dgm:cxn modelId="{2B67FD4B-4228-452E-B04C-BF902D9FD270}" type="presParOf" srcId="{BF907D08-E7B8-4A7A-883B-542E57DD6025}" destId="{123D8A45-3F44-4BBA-9A93-2AFD15C6D442}" srcOrd="1" destOrd="0" presId="urn:microsoft.com/office/officeart/2005/8/layout/hierarchy1"/>
    <dgm:cxn modelId="{6969B023-7EEB-4380-8DED-0BB19EB51C00}" type="presParOf" srcId="{FF6B6561-E356-4A22-96E1-E9B03694B1AB}" destId="{D7239B0A-5E70-4CBA-B12B-9ED0258CBAD6}" srcOrd="2" destOrd="0" presId="urn:microsoft.com/office/officeart/2005/8/layout/hierarchy1"/>
    <dgm:cxn modelId="{5168572C-E16C-49B8-8426-E289A8A8F74E}" type="presParOf" srcId="{FF6B6561-E356-4A22-96E1-E9B03694B1AB}" destId="{A2C2DA19-8C79-48A2-A179-643C5908567B}" srcOrd="3" destOrd="0" presId="urn:microsoft.com/office/officeart/2005/8/layout/hierarchy1"/>
    <dgm:cxn modelId="{D1F26963-2379-4C87-BE14-88B9470A47A5}" type="presParOf" srcId="{A2C2DA19-8C79-48A2-A179-643C5908567B}" destId="{92D659F6-9202-4DCD-BA22-A1EA962FE52F}" srcOrd="0" destOrd="0" presId="urn:microsoft.com/office/officeart/2005/8/layout/hierarchy1"/>
    <dgm:cxn modelId="{A0B7AC69-E69A-4A82-857E-5596E56176E1}" type="presParOf" srcId="{92D659F6-9202-4DCD-BA22-A1EA962FE52F}" destId="{C7918104-8812-42A8-A531-494495CE035B}" srcOrd="0" destOrd="0" presId="urn:microsoft.com/office/officeart/2005/8/layout/hierarchy1"/>
    <dgm:cxn modelId="{90C506E1-D46C-4A0D-8C76-34E28206DD0D}" type="presParOf" srcId="{92D659F6-9202-4DCD-BA22-A1EA962FE52F}" destId="{380635B6-D5C8-4743-9F2B-94245E407EDA}" srcOrd="1" destOrd="0" presId="urn:microsoft.com/office/officeart/2005/8/layout/hierarchy1"/>
    <dgm:cxn modelId="{BDE385E0-9BE8-44E6-BC52-E222A9881625}" type="presParOf" srcId="{A2C2DA19-8C79-48A2-A179-643C5908567B}" destId="{15A6CBC0-12A7-4974-8806-2798C7D1BA85}" srcOrd="1" destOrd="0" presId="urn:microsoft.com/office/officeart/2005/8/layout/hierarchy1"/>
    <dgm:cxn modelId="{CA40CB16-1961-40C3-B6DF-5BA6C430F2CE}" type="presParOf" srcId="{15A6CBC0-12A7-4974-8806-2798C7D1BA85}" destId="{E2CE52F4-FF88-46CD-98B3-74DB00D432DB}" srcOrd="0" destOrd="0" presId="urn:microsoft.com/office/officeart/2005/8/layout/hierarchy1"/>
    <dgm:cxn modelId="{217B7713-A8C4-4D7B-A54E-A7B36903254A}" type="presParOf" srcId="{15A6CBC0-12A7-4974-8806-2798C7D1BA85}" destId="{4B5782ED-BDA0-4FD8-811D-2F83DFC71427}" srcOrd="1" destOrd="0" presId="urn:microsoft.com/office/officeart/2005/8/layout/hierarchy1"/>
    <dgm:cxn modelId="{0216A013-D500-46C6-92FF-8950D12468F3}" type="presParOf" srcId="{4B5782ED-BDA0-4FD8-811D-2F83DFC71427}" destId="{7DD5C1B0-FA6D-4350-99DF-26FF6BAA40A2}" srcOrd="0" destOrd="0" presId="urn:microsoft.com/office/officeart/2005/8/layout/hierarchy1"/>
    <dgm:cxn modelId="{F17A46DE-4EE6-43EF-8291-DFCD9D8315A4}" type="presParOf" srcId="{7DD5C1B0-FA6D-4350-99DF-26FF6BAA40A2}" destId="{608E6DAA-30D1-4C2C-B746-EC3193E32B69}" srcOrd="0" destOrd="0" presId="urn:microsoft.com/office/officeart/2005/8/layout/hierarchy1"/>
    <dgm:cxn modelId="{12E6284B-C0DC-4F13-AF13-E69C9C0638FC}" type="presParOf" srcId="{7DD5C1B0-FA6D-4350-99DF-26FF6BAA40A2}" destId="{5C13458F-5190-4618-97AE-0EA3405040F6}" srcOrd="1" destOrd="0" presId="urn:microsoft.com/office/officeart/2005/8/layout/hierarchy1"/>
    <dgm:cxn modelId="{B426B7C7-73EC-4161-9FEF-267D253F0DF1}" type="presParOf" srcId="{4B5782ED-BDA0-4FD8-811D-2F83DFC71427}" destId="{031215BF-579D-4E39-BA6A-56EAA1F680D9}"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47D562-3765-4A1F-B17B-7C687A8DA438}" type="doc">
      <dgm:prSet loTypeId="urn:microsoft.com/office/officeart/2005/8/layout/process4" loCatId="list" qsTypeId="urn:microsoft.com/office/officeart/2005/8/quickstyle/simple1" qsCatId="simple" csTypeId="urn:microsoft.com/office/officeart/2005/8/colors/accent3_3" csCatId="accent3" phldr="1"/>
      <dgm:spPr/>
      <dgm:t>
        <a:bodyPr/>
        <a:lstStyle/>
        <a:p>
          <a:endParaRPr lang="en-IN"/>
        </a:p>
      </dgm:t>
    </dgm:pt>
    <dgm:pt modelId="{BAA32E7D-2721-4B22-8380-6AE138A5EB42}">
      <dgm:prSet phldrT="[Text]"/>
      <dgm:spPr/>
      <dgm:t>
        <a:bodyPr/>
        <a:lstStyle/>
        <a:p>
          <a:r>
            <a:rPr lang="en-IN" b="1" dirty="0" smtClean="0">
              <a:solidFill>
                <a:srgbClr val="C00000"/>
              </a:solidFill>
            </a:rPr>
            <a:t>Decrease in calcium blood levels</a:t>
          </a:r>
          <a:endParaRPr lang="en-IN" b="1" dirty="0">
            <a:solidFill>
              <a:srgbClr val="C00000"/>
            </a:solidFill>
          </a:endParaRPr>
        </a:p>
      </dgm:t>
    </dgm:pt>
    <dgm:pt modelId="{6F8D1E4B-26E4-4220-909F-86D855E7A246}" type="parTrans" cxnId="{96F8133D-66E3-4493-83B7-F75A9077093A}">
      <dgm:prSet/>
      <dgm:spPr/>
      <dgm:t>
        <a:bodyPr/>
        <a:lstStyle/>
        <a:p>
          <a:endParaRPr lang="en-IN"/>
        </a:p>
      </dgm:t>
    </dgm:pt>
    <dgm:pt modelId="{0150990C-31E4-4A6A-94BC-79AA81EBF081}" type="sibTrans" cxnId="{96F8133D-66E3-4493-83B7-F75A9077093A}">
      <dgm:prSet/>
      <dgm:spPr/>
      <dgm:t>
        <a:bodyPr/>
        <a:lstStyle/>
        <a:p>
          <a:endParaRPr lang="en-IN"/>
        </a:p>
      </dgm:t>
    </dgm:pt>
    <dgm:pt modelId="{4C98DCC7-181A-4102-AC39-E1DA171F2837}">
      <dgm:prSet phldrT="[Text]"/>
      <dgm:spPr/>
      <dgm:t>
        <a:bodyPr/>
        <a:lstStyle/>
        <a:p>
          <a:r>
            <a:rPr lang="en-IN" b="1" dirty="0" err="1" smtClean="0">
              <a:solidFill>
                <a:srgbClr val="C00000"/>
              </a:solidFill>
            </a:rPr>
            <a:t>Monocytes</a:t>
          </a:r>
          <a:r>
            <a:rPr lang="en-IN" b="1" dirty="0" smtClean="0">
              <a:solidFill>
                <a:srgbClr val="C00000"/>
              </a:solidFill>
            </a:rPr>
            <a:t> migration in the bone area</a:t>
          </a:r>
          <a:endParaRPr lang="en-IN" b="1" dirty="0">
            <a:solidFill>
              <a:srgbClr val="C00000"/>
            </a:solidFill>
          </a:endParaRPr>
        </a:p>
      </dgm:t>
    </dgm:pt>
    <dgm:pt modelId="{9D3C0371-3C35-49F3-A928-E473D7502B56}" type="parTrans" cxnId="{9C09BA1F-4541-40EA-B2F1-A4DE9C59499F}">
      <dgm:prSet/>
      <dgm:spPr/>
      <dgm:t>
        <a:bodyPr/>
        <a:lstStyle/>
        <a:p>
          <a:endParaRPr lang="en-IN"/>
        </a:p>
      </dgm:t>
    </dgm:pt>
    <dgm:pt modelId="{F9337389-33F1-411B-9811-FE02AF512153}" type="sibTrans" cxnId="{9C09BA1F-4541-40EA-B2F1-A4DE9C59499F}">
      <dgm:prSet/>
      <dgm:spPr/>
      <dgm:t>
        <a:bodyPr/>
        <a:lstStyle/>
        <a:p>
          <a:endParaRPr lang="en-IN"/>
        </a:p>
      </dgm:t>
    </dgm:pt>
    <dgm:pt modelId="{AE29A67B-5943-4B2E-A21F-62F0809FBDB5}">
      <dgm:prSet phldrT="[Text]"/>
      <dgm:spPr/>
      <dgm:t>
        <a:bodyPr/>
        <a:lstStyle/>
        <a:p>
          <a:r>
            <a:rPr lang="en-IN" b="1" dirty="0" smtClean="0">
              <a:solidFill>
                <a:srgbClr val="C00000"/>
              </a:solidFill>
            </a:rPr>
            <a:t>Activation of receptors on the parathyroid gland</a:t>
          </a:r>
          <a:endParaRPr lang="en-IN" b="1" dirty="0">
            <a:solidFill>
              <a:srgbClr val="C00000"/>
            </a:solidFill>
          </a:endParaRPr>
        </a:p>
      </dgm:t>
    </dgm:pt>
    <dgm:pt modelId="{356373F8-9A25-411C-A6F4-12F621FA6D33}" type="parTrans" cxnId="{E8FA0D60-931A-4175-8778-13EC4918BCA9}">
      <dgm:prSet/>
      <dgm:spPr/>
      <dgm:t>
        <a:bodyPr/>
        <a:lstStyle/>
        <a:p>
          <a:endParaRPr lang="en-IN"/>
        </a:p>
      </dgm:t>
    </dgm:pt>
    <dgm:pt modelId="{A9054E49-3B48-4AD9-8BC3-A249F0C7035D}" type="sibTrans" cxnId="{E8FA0D60-931A-4175-8778-13EC4918BCA9}">
      <dgm:prSet/>
      <dgm:spPr/>
      <dgm:t>
        <a:bodyPr/>
        <a:lstStyle/>
        <a:p>
          <a:endParaRPr lang="en-IN"/>
        </a:p>
      </dgm:t>
    </dgm:pt>
    <dgm:pt modelId="{041F4349-4CEC-43A3-89C0-B658E681F55F}">
      <dgm:prSet phldrT="[Text]"/>
      <dgm:spPr/>
      <dgm:t>
        <a:bodyPr/>
        <a:lstStyle/>
        <a:p>
          <a:r>
            <a:rPr lang="en-IN" b="1" dirty="0" smtClean="0">
              <a:solidFill>
                <a:srgbClr val="C00000"/>
              </a:solidFill>
            </a:rPr>
            <a:t>Release of parathyroid hormones</a:t>
          </a:r>
          <a:endParaRPr lang="en-IN" b="1" dirty="0">
            <a:solidFill>
              <a:srgbClr val="C00000"/>
            </a:solidFill>
          </a:endParaRPr>
        </a:p>
      </dgm:t>
    </dgm:pt>
    <dgm:pt modelId="{AF2F348E-1B68-459F-B431-DEB2A91E0854}" type="parTrans" cxnId="{EE2445FE-0DE9-48EF-AD84-2DA148899664}">
      <dgm:prSet/>
      <dgm:spPr/>
      <dgm:t>
        <a:bodyPr/>
        <a:lstStyle/>
        <a:p>
          <a:endParaRPr lang="en-IN"/>
        </a:p>
      </dgm:t>
    </dgm:pt>
    <dgm:pt modelId="{88133AE2-0D95-4941-90A7-BA199665A66C}" type="sibTrans" cxnId="{EE2445FE-0DE9-48EF-AD84-2DA148899664}">
      <dgm:prSet/>
      <dgm:spPr/>
      <dgm:t>
        <a:bodyPr/>
        <a:lstStyle/>
        <a:p>
          <a:endParaRPr lang="en-IN"/>
        </a:p>
      </dgm:t>
    </dgm:pt>
    <dgm:pt modelId="{EEEB595D-CE29-4A2A-9CBC-EAD7D870A31C}">
      <dgm:prSet/>
      <dgm:spPr/>
      <dgm:t>
        <a:bodyPr/>
        <a:lstStyle/>
        <a:p>
          <a:r>
            <a:rPr lang="en-IN" b="1" dirty="0" smtClean="0">
              <a:solidFill>
                <a:srgbClr val="C00000"/>
              </a:solidFill>
            </a:rPr>
            <a:t>Stimulates </a:t>
          </a:r>
          <a:r>
            <a:rPr lang="en-IN" b="1" dirty="0" err="1" smtClean="0">
              <a:solidFill>
                <a:srgbClr val="C00000"/>
              </a:solidFill>
            </a:rPr>
            <a:t>osteoblasts</a:t>
          </a:r>
          <a:r>
            <a:rPr lang="en-IN" b="1" dirty="0" smtClean="0">
              <a:solidFill>
                <a:srgbClr val="C00000"/>
              </a:solidFill>
            </a:rPr>
            <a:t> to secrete IL-1 &amp; IL-6</a:t>
          </a:r>
        </a:p>
      </dgm:t>
    </dgm:pt>
    <dgm:pt modelId="{5CADA0F7-73B0-47A3-B87B-FF22C931E74C}" type="parTrans" cxnId="{76237718-4063-438E-8DEE-322F7770C662}">
      <dgm:prSet/>
      <dgm:spPr/>
      <dgm:t>
        <a:bodyPr/>
        <a:lstStyle/>
        <a:p>
          <a:endParaRPr lang="en-IN"/>
        </a:p>
      </dgm:t>
    </dgm:pt>
    <dgm:pt modelId="{0BF01B43-C535-4514-AD55-82C6DA0B2312}" type="sibTrans" cxnId="{76237718-4063-438E-8DEE-322F7770C662}">
      <dgm:prSet/>
      <dgm:spPr/>
      <dgm:t>
        <a:bodyPr/>
        <a:lstStyle/>
        <a:p>
          <a:endParaRPr lang="en-IN"/>
        </a:p>
      </dgm:t>
    </dgm:pt>
    <dgm:pt modelId="{D14FC115-AD4A-4355-A73D-9A3D81647D10}" type="pres">
      <dgm:prSet presAssocID="{7F47D562-3765-4A1F-B17B-7C687A8DA438}" presName="Name0" presStyleCnt="0">
        <dgm:presLayoutVars>
          <dgm:dir/>
          <dgm:animLvl val="lvl"/>
          <dgm:resizeHandles val="exact"/>
        </dgm:presLayoutVars>
      </dgm:prSet>
      <dgm:spPr/>
      <dgm:t>
        <a:bodyPr/>
        <a:lstStyle/>
        <a:p>
          <a:endParaRPr lang="en-US"/>
        </a:p>
      </dgm:t>
    </dgm:pt>
    <dgm:pt modelId="{D48DC899-AB71-4CE7-8C7C-9562D809328F}" type="pres">
      <dgm:prSet presAssocID="{4C98DCC7-181A-4102-AC39-E1DA171F2837}" presName="boxAndChildren" presStyleCnt="0"/>
      <dgm:spPr/>
    </dgm:pt>
    <dgm:pt modelId="{537CBED8-50D5-44C6-A9AE-D9619E755F6A}" type="pres">
      <dgm:prSet presAssocID="{4C98DCC7-181A-4102-AC39-E1DA171F2837}" presName="parentTextBox" presStyleLbl="node1" presStyleIdx="0" presStyleCnt="5"/>
      <dgm:spPr/>
      <dgm:t>
        <a:bodyPr/>
        <a:lstStyle/>
        <a:p>
          <a:endParaRPr lang="en-IN"/>
        </a:p>
      </dgm:t>
    </dgm:pt>
    <dgm:pt modelId="{ADB492A6-BCA9-48DF-BF40-67352B839E51}" type="pres">
      <dgm:prSet presAssocID="{0BF01B43-C535-4514-AD55-82C6DA0B2312}" presName="sp" presStyleCnt="0"/>
      <dgm:spPr/>
    </dgm:pt>
    <dgm:pt modelId="{26E47BB0-D49A-4927-8CBB-67BB7EEC590D}" type="pres">
      <dgm:prSet presAssocID="{EEEB595D-CE29-4A2A-9CBC-EAD7D870A31C}" presName="arrowAndChildren" presStyleCnt="0"/>
      <dgm:spPr/>
    </dgm:pt>
    <dgm:pt modelId="{FDC12C70-F1A9-4E1A-998E-6148DE8525EF}" type="pres">
      <dgm:prSet presAssocID="{EEEB595D-CE29-4A2A-9CBC-EAD7D870A31C}" presName="parentTextArrow" presStyleLbl="node1" presStyleIdx="1" presStyleCnt="5"/>
      <dgm:spPr/>
      <dgm:t>
        <a:bodyPr/>
        <a:lstStyle/>
        <a:p>
          <a:endParaRPr lang="en-US"/>
        </a:p>
      </dgm:t>
    </dgm:pt>
    <dgm:pt modelId="{86B97EB0-FEF4-4D3D-B427-BF480FA4350B}" type="pres">
      <dgm:prSet presAssocID="{88133AE2-0D95-4941-90A7-BA199665A66C}" presName="sp" presStyleCnt="0"/>
      <dgm:spPr/>
    </dgm:pt>
    <dgm:pt modelId="{CC1C9737-9A0B-4F50-B5CF-1F8BBF97CC28}" type="pres">
      <dgm:prSet presAssocID="{041F4349-4CEC-43A3-89C0-B658E681F55F}" presName="arrowAndChildren" presStyleCnt="0"/>
      <dgm:spPr/>
    </dgm:pt>
    <dgm:pt modelId="{CE3F2AFA-C04D-4473-B92E-E5D79E5B9C0F}" type="pres">
      <dgm:prSet presAssocID="{041F4349-4CEC-43A3-89C0-B658E681F55F}" presName="parentTextArrow" presStyleLbl="node1" presStyleIdx="2" presStyleCnt="5"/>
      <dgm:spPr/>
      <dgm:t>
        <a:bodyPr/>
        <a:lstStyle/>
        <a:p>
          <a:endParaRPr lang="en-IN"/>
        </a:p>
      </dgm:t>
    </dgm:pt>
    <dgm:pt modelId="{7ABBB3C8-CD12-450A-A773-6C53258DE0A1}" type="pres">
      <dgm:prSet presAssocID="{A9054E49-3B48-4AD9-8BC3-A249F0C7035D}" presName="sp" presStyleCnt="0"/>
      <dgm:spPr/>
    </dgm:pt>
    <dgm:pt modelId="{714370BA-3112-4632-9F9F-493F3361EF66}" type="pres">
      <dgm:prSet presAssocID="{AE29A67B-5943-4B2E-A21F-62F0809FBDB5}" presName="arrowAndChildren" presStyleCnt="0"/>
      <dgm:spPr/>
    </dgm:pt>
    <dgm:pt modelId="{DD35A94E-0119-46AD-B4CD-5E8BDE208AFB}" type="pres">
      <dgm:prSet presAssocID="{AE29A67B-5943-4B2E-A21F-62F0809FBDB5}" presName="parentTextArrow" presStyleLbl="node1" presStyleIdx="3" presStyleCnt="5"/>
      <dgm:spPr/>
      <dgm:t>
        <a:bodyPr/>
        <a:lstStyle/>
        <a:p>
          <a:endParaRPr lang="en-IN"/>
        </a:p>
      </dgm:t>
    </dgm:pt>
    <dgm:pt modelId="{C7DDF99A-2E1E-414E-9151-4DEF07C46DA2}" type="pres">
      <dgm:prSet presAssocID="{0150990C-31E4-4A6A-94BC-79AA81EBF081}" presName="sp" presStyleCnt="0"/>
      <dgm:spPr/>
    </dgm:pt>
    <dgm:pt modelId="{44CFFA95-8226-41EC-90FE-595906DC5022}" type="pres">
      <dgm:prSet presAssocID="{BAA32E7D-2721-4B22-8380-6AE138A5EB42}" presName="arrowAndChildren" presStyleCnt="0"/>
      <dgm:spPr/>
    </dgm:pt>
    <dgm:pt modelId="{761325BF-4FA3-4CB3-B4C2-479F47A26A09}" type="pres">
      <dgm:prSet presAssocID="{BAA32E7D-2721-4B22-8380-6AE138A5EB42}" presName="parentTextArrow" presStyleLbl="node1" presStyleIdx="4" presStyleCnt="5"/>
      <dgm:spPr/>
      <dgm:t>
        <a:bodyPr/>
        <a:lstStyle/>
        <a:p>
          <a:endParaRPr lang="en-IN"/>
        </a:p>
      </dgm:t>
    </dgm:pt>
  </dgm:ptLst>
  <dgm:cxnLst>
    <dgm:cxn modelId="{76237718-4063-438E-8DEE-322F7770C662}" srcId="{7F47D562-3765-4A1F-B17B-7C687A8DA438}" destId="{EEEB595D-CE29-4A2A-9CBC-EAD7D870A31C}" srcOrd="3" destOrd="0" parTransId="{5CADA0F7-73B0-47A3-B87B-FF22C931E74C}" sibTransId="{0BF01B43-C535-4514-AD55-82C6DA0B2312}"/>
    <dgm:cxn modelId="{A920E6A2-C738-400D-8FB3-75F7C5EEAD02}" type="presOf" srcId="{7F47D562-3765-4A1F-B17B-7C687A8DA438}" destId="{D14FC115-AD4A-4355-A73D-9A3D81647D10}" srcOrd="0" destOrd="0" presId="urn:microsoft.com/office/officeart/2005/8/layout/process4"/>
    <dgm:cxn modelId="{BCA5D65F-4C4E-413B-9190-3EECC9ECFFCE}" type="presOf" srcId="{041F4349-4CEC-43A3-89C0-B658E681F55F}" destId="{CE3F2AFA-C04D-4473-B92E-E5D79E5B9C0F}" srcOrd="0" destOrd="0" presId="urn:microsoft.com/office/officeart/2005/8/layout/process4"/>
    <dgm:cxn modelId="{EF1ECDA6-B791-4F74-8B66-1445E8EA2FA7}" type="presOf" srcId="{AE29A67B-5943-4B2E-A21F-62F0809FBDB5}" destId="{DD35A94E-0119-46AD-B4CD-5E8BDE208AFB}" srcOrd="0" destOrd="0" presId="urn:microsoft.com/office/officeart/2005/8/layout/process4"/>
    <dgm:cxn modelId="{96F8133D-66E3-4493-83B7-F75A9077093A}" srcId="{7F47D562-3765-4A1F-B17B-7C687A8DA438}" destId="{BAA32E7D-2721-4B22-8380-6AE138A5EB42}" srcOrd="0" destOrd="0" parTransId="{6F8D1E4B-26E4-4220-909F-86D855E7A246}" sibTransId="{0150990C-31E4-4A6A-94BC-79AA81EBF081}"/>
    <dgm:cxn modelId="{0A9CAE72-26D0-42AD-8168-3E3C9A77D850}" type="presOf" srcId="{EEEB595D-CE29-4A2A-9CBC-EAD7D870A31C}" destId="{FDC12C70-F1A9-4E1A-998E-6148DE8525EF}" srcOrd="0" destOrd="0" presId="urn:microsoft.com/office/officeart/2005/8/layout/process4"/>
    <dgm:cxn modelId="{371ECE9A-EDF6-4B52-8692-3E1998C3CEE7}" type="presOf" srcId="{4C98DCC7-181A-4102-AC39-E1DA171F2837}" destId="{537CBED8-50D5-44C6-A9AE-D9619E755F6A}" srcOrd="0" destOrd="0" presId="urn:microsoft.com/office/officeart/2005/8/layout/process4"/>
    <dgm:cxn modelId="{EE2445FE-0DE9-48EF-AD84-2DA148899664}" srcId="{7F47D562-3765-4A1F-B17B-7C687A8DA438}" destId="{041F4349-4CEC-43A3-89C0-B658E681F55F}" srcOrd="2" destOrd="0" parTransId="{AF2F348E-1B68-459F-B431-DEB2A91E0854}" sibTransId="{88133AE2-0D95-4941-90A7-BA199665A66C}"/>
    <dgm:cxn modelId="{E8FA0D60-931A-4175-8778-13EC4918BCA9}" srcId="{7F47D562-3765-4A1F-B17B-7C687A8DA438}" destId="{AE29A67B-5943-4B2E-A21F-62F0809FBDB5}" srcOrd="1" destOrd="0" parTransId="{356373F8-9A25-411C-A6F4-12F621FA6D33}" sibTransId="{A9054E49-3B48-4AD9-8BC3-A249F0C7035D}"/>
    <dgm:cxn modelId="{9C09BA1F-4541-40EA-B2F1-A4DE9C59499F}" srcId="{7F47D562-3765-4A1F-B17B-7C687A8DA438}" destId="{4C98DCC7-181A-4102-AC39-E1DA171F2837}" srcOrd="4" destOrd="0" parTransId="{9D3C0371-3C35-49F3-A928-E473D7502B56}" sibTransId="{F9337389-33F1-411B-9811-FE02AF512153}"/>
    <dgm:cxn modelId="{AD94FB85-EEA8-42A2-B0DC-3E492BE3EDA1}" type="presOf" srcId="{BAA32E7D-2721-4B22-8380-6AE138A5EB42}" destId="{761325BF-4FA3-4CB3-B4C2-479F47A26A09}" srcOrd="0" destOrd="0" presId="urn:microsoft.com/office/officeart/2005/8/layout/process4"/>
    <dgm:cxn modelId="{DC31F0E9-7C9E-4A23-85DC-E1519C682DC8}" type="presParOf" srcId="{D14FC115-AD4A-4355-A73D-9A3D81647D10}" destId="{D48DC899-AB71-4CE7-8C7C-9562D809328F}" srcOrd="0" destOrd="0" presId="urn:microsoft.com/office/officeart/2005/8/layout/process4"/>
    <dgm:cxn modelId="{B88C145E-C48C-4CAA-8348-FEF156274B2B}" type="presParOf" srcId="{D48DC899-AB71-4CE7-8C7C-9562D809328F}" destId="{537CBED8-50D5-44C6-A9AE-D9619E755F6A}" srcOrd="0" destOrd="0" presId="urn:microsoft.com/office/officeart/2005/8/layout/process4"/>
    <dgm:cxn modelId="{53634514-6D88-412F-92C3-E61CB7ACC395}" type="presParOf" srcId="{D14FC115-AD4A-4355-A73D-9A3D81647D10}" destId="{ADB492A6-BCA9-48DF-BF40-67352B839E51}" srcOrd="1" destOrd="0" presId="urn:microsoft.com/office/officeart/2005/8/layout/process4"/>
    <dgm:cxn modelId="{75C43848-E141-45B7-BC00-73AE821BEF83}" type="presParOf" srcId="{D14FC115-AD4A-4355-A73D-9A3D81647D10}" destId="{26E47BB0-D49A-4927-8CBB-67BB7EEC590D}" srcOrd="2" destOrd="0" presId="urn:microsoft.com/office/officeart/2005/8/layout/process4"/>
    <dgm:cxn modelId="{5B842E7A-6700-4F8C-9E9D-17B778FFCDED}" type="presParOf" srcId="{26E47BB0-D49A-4927-8CBB-67BB7EEC590D}" destId="{FDC12C70-F1A9-4E1A-998E-6148DE8525EF}" srcOrd="0" destOrd="0" presId="urn:microsoft.com/office/officeart/2005/8/layout/process4"/>
    <dgm:cxn modelId="{04E014CC-19D4-4701-973A-8427EDD82446}" type="presParOf" srcId="{D14FC115-AD4A-4355-A73D-9A3D81647D10}" destId="{86B97EB0-FEF4-4D3D-B427-BF480FA4350B}" srcOrd="3" destOrd="0" presId="urn:microsoft.com/office/officeart/2005/8/layout/process4"/>
    <dgm:cxn modelId="{C89142B6-CE78-4212-956E-EDCA82800A31}" type="presParOf" srcId="{D14FC115-AD4A-4355-A73D-9A3D81647D10}" destId="{CC1C9737-9A0B-4F50-B5CF-1F8BBF97CC28}" srcOrd="4" destOrd="0" presId="urn:microsoft.com/office/officeart/2005/8/layout/process4"/>
    <dgm:cxn modelId="{96B841B4-6190-45D8-8A1C-0ACC6DCA4A22}" type="presParOf" srcId="{CC1C9737-9A0B-4F50-B5CF-1F8BBF97CC28}" destId="{CE3F2AFA-C04D-4473-B92E-E5D79E5B9C0F}" srcOrd="0" destOrd="0" presId="urn:microsoft.com/office/officeart/2005/8/layout/process4"/>
    <dgm:cxn modelId="{28F06697-2F49-4E95-B7D5-91422DE14609}" type="presParOf" srcId="{D14FC115-AD4A-4355-A73D-9A3D81647D10}" destId="{7ABBB3C8-CD12-450A-A773-6C53258DE0A1}" srcOrd="5" destOrd="0" presId="urn:microsoft.com/office/officeart/2005/8/layout/process4"/>
    <dgm:cxn modelId="{8E152AA6-9AC3-4298-90D8-7B48789973BD}" type="presParOf" srcId="{D14FC115-AD4A-4355-A73D-9A3D81647D10}" destId="{714370BA-3112-4632-9F9F-493F3361EF66}" srcOrd="6" destOrd="0" presId="urn:microsoft.com/office/officeart/2005/8/layout/process4"/>
    <dgm:cxn modelId="{96006680-1AE4-464D-8984-213B284CB36D}" type="presParOf" srcId="{714370BA-3112-4632-9F9F-493F3361EF66}" destId="{DD35A94E-0119-46AD-B4CD-5E8BDE208AFB}" srcOrd="0" destOrd="0" presId="urn:microsoft.com/office/officeart/2005/8/layout/process4"/>
    <dgm:cxn modelId="{1621D17C-42F2-4981-80E3-6895AAB0EC10}" type="presParOf" srcId="{D14FC115-AD4A-4355-A73D-9A3D81647D10}" destId="{C7DDF99A-2E1E-414E-9151-4DEF07C46DA2}" srcOrd="7" destOrd="0" presId="urn:microsoft.com/office/officeart/2005/8/layout/process4"/>
    <dgm:cxn modelId="{1522DC61-2241-4968-9C3E-FCC8B9C82C92}" type="presParOf" srcId="{D14FC115-AD4A-4355-A73D-9A3D81647D10}" destId="{44CFFA95-8226-41EC-90FE-595906DC5022}" srcOrd="8" destOrd="0" presId="urn:microsoft.com/office/officeart/2005/8/layout/process4"/>
    <dgm:cxn modelId="{11E2B4B1-6643-4DFA-9A13-1491D342296C}" type="presParOf" srcId="{44CFFA95-8226-41EC-90FE-595906DC5022}" destId="{761325BF-4FA3-4CB3-B4C2-479F47A26A09}"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47D562-3765-4A1F-B17B-7C687A8DA438}" type="doc">
      <dgm:prSet loTypeId="urn:microsoft.com/office/officeart/2005/8/layout/process4" loCatId="list" qsTypeId="urn:microsoft.com/office/officeart/2005/8/quickstyle/simple1" qsCatId="simple" csTypeId="urn:microsoft.com/office/officeart/2005/8/colors/accent3_3" csCatId="accent3" phldr="1"/>
      <dgm:spPr/>
      <dgm:t>
        <a:bodyPr/>
        <a:lstStyle/>
        <a:p>
          <a:endParaRPr lang="en-IN"/>
        </a:p>
      </dgm:t>
    </dgm:pt>
    <dgm:pt modelId="{BAA32E7D-2721-4B22-8380-6AE138A5EB42}">
      <dgm:prSet phldrT="[Text]"/>
      <dgm:spPr/>
      <dgm:t>
        <a:bodyPr/>
        <a:lstStyle/>
        <a:p>
          <a:r>
            <a:rPr lang="en-IN" b="1" dirty="0" err="1" smtClean="0">
              <a:solidFill>
                <a:srgbClr val="C00000"/>
              </a:solidFill>
            </a:rPr>
            <a:t>Monocytes</a:t>
          </a:r>
          <a:r>
            <a:rPr lang="en-IN" b="1" dirty="0" smtClean="0">
              <a:solidFill>
                <a:srgbClr val="C00000"/>
              </a:solidFill>
            </a:rPr>
            <a:t> coalesces to form multinucleated </a:t>
          </a:r>
          <a:r>
            <a:rPr lang="en-IN" b="1" dirty="0" err="1" smtClean="0">
              <a:solidFill>
                <a:srgbClr val="C00000"/>
              </a:solidFill>
            </a:rPr>
            <a:t>osteoclasts</a:t>
          </a:r>
          <a:endParaRPr lang="en-IN" b="1" dirty="0">
            <a:solidFill>
              <a:srgbClr val="C00000"/>
            </a:solidFill>
          </a:endParaRPr>
        </a:p>
      </dgm:t>
    </dgm:pt>
    <dgm:pt modelId="{6F8D1E4B-26E4-4220-909F-86D855E7A246}" type="parTrans" cxnId="{96F8133D-66E3-4493-83B7-F75A9077093A}">
      <dgm:prSet/>
      <dgm:spPr/>
      <dgm:t>
        <a:bodyPr/>
        <a:lstStyle/>
        <a:p>
          <a:endParaRPr lang="en-IN"/>
        </a:p>
      </dgm:t>
    </dgm:pt>
    <dgm:pt modelId="{0150990C-31E4-4A6A-94BC-79AA81EBF081}" type="sibTrans" cxnId="{96F8133D-66E3-4493-83B7-F75A9077093A}">
      <dgm:prSet/>
      <dgm:spPr/>
      <dgm:t>
        <a:bodyPr/>
        <a:lstStyle/>
        <a:p>
          <a:endParaRPr lang="en-IN"/>
        </a:p>
      </dgm:t>
    </dgm:pt>
    <dgm:pt modelId="{AE29A67B-5943-4B2E-A21F-62F0809FBDB5}">
      <dgm:prSet phldrT="[Text]"/>
      <dgm:spPr/>
      <dgm:t>
        <a:bodyPr/>
        <a:lstStyle/>
        <a:p>
          <a:r>
            <a:rPr lang="en-IN" b="1" dirty="0" err="1" smtClean="0">
              <a:solidFill>
                <a:srgbClr val="C00000"/>
              </a:solidFill>
            </a:rPr>
            <a:t>Resorption</a:t>
          </a:r>
          <a:r>
            <a:rPr lang="en-IN" b="1" dirty="0" smtClean="0">
              <a:solidFill>
                <a:srgbClr val="C00000"/>
              </a:solidFill>
            </a:rPr>
            <a:t> of  bone</a:t>
          </a:r>
          <a:endParaRPr lang="en-IN" b="1" dirty="0">
            <a:solidFill>
              <a:srgbClr val="C00000"/>
            </a:solidFill>
          </a:endParaRPr>
        </a:p>
      </dgm:t>
    </dgm:pt>
    <dgm:pt modelId="{356373F8-9A25-411C-A6F4-12F621FA6D33}" type="parTrans" cxnId="{E8FA0D60-931A-4175-8778-13EC4918BCA9}">
      <dgm:prSet/>
      <dgm:spPr/>
      <dgm:t>
        <a:bodyPr/>
        <a:lstStyle/>
        <a:p>
          <a:endParaRPr lang="en-IN"/>
        </a:p>
      </dgm:t>
    </dgm:pt>
    <dgm:pt modelId="{A9054E49-3B48-4AD9-8BC3-A249F0C7035D}" type="sibTrans" cxnId="{E8FA0D60-931A-4175-8778-13EC4918BCA9}">
      <dgm:prSet/>
      <dgm:spPr/>
      <dgm:t>
        <a:bodyPr/>
        <a:lstStyle/>
        <a:p>
          <a:endParaRPr lang="en-IN"/>
        </a:p>
      </dgm:t>
    </dgm:pt>
    <dgm:pt modelId="{041F4349-4CEC-43A3-89C0-B658E681F55F}">
      <dgm:prSet phldrT="[Text]"/>
      <dgm:spPr/>
      <dgm:t>
        <a:bodyPr/>
        <a:lstStyle/>
        <a:p>
          <a:r>
            <a:rPr lang="en-IN" b="1" dirty="0" smtClean="0">
              <a:solidFill>
                <a:srgbClr val="C00000"/>
              </a:solidFill>
            </a:rPr>
            <a:t>Calcium ion from </a:t>
          </a:r>
          <a:r>
            <a:rPr lang="en-IN" b="1" dirty="0" err="1" smtClean="0">
              <a:solidFill>
                <a:srgbClr val="C00000"/>
              </a:solidFill>
            </a:rPr>
            <a:t>hydroxyapetite</a:t>
          </a:r>
          <a:r>
            <a:rPr lang="en-IN" b="1" dirty="0" smtClean="0">
              <a:solidFill>
                <a:srgbClr val="C00000"/>
              </a:solidFill>
            </a:rPr>
            <a:t> is released into the blood and normalises the calcium level</a:t>
          </a:r>
          <a:endParaRPr lang="en-IN" b="1" dirty="0">
            <a:solidFill>
              <a:srgbClr val="C00000"/>
            </a:solidFill>
          </a:endParaRPr>
        </a:p>
      </dgm:t>
    </dgm:pt>
    <dgm:pt modelId="{AF2F348E-1B68-459F-B431-DEB2A91E0854}" type="parTrans" cxnId="{EE2445FE-0DE9-48EF-AD84-2DA148899664}">
      <dgm:prSet/>
      <dgm:spPr/>
      <dgm:t>
        <a:bodyPr/>
        <a:lstStyle/>
        <a:p>
          <a:endParaRPr lang="en-IN"/>
        </a:p>
      </dgm:t>
    </dgm:pt>
    <dgm:pt modelId="{88133AE2-0D95-4941-90A7-BA199665A66C}" type="sibTrans" cxnId="{EE2445FE-0DE9-48EF-AD84-2DA148899664}">
      <dgm:prSet/>
      <dgm:spPr/>
      <dgm:t>
        <a:bodyPr/>
        <a:lstStyle/>
        <a:p>
          <a:endParaRPr lang="en-IN"/>
        </a:p>
      </dgm:t>
    </dgm:pt>
    <dgm:pt modelId="{EEEB595D-CE29-4A2A-9CBC-EAD7D870A31C}">
      <dgm:prSet/>
      <dgm:spPr/>
      <dgm:t>
        <a:bodyPr/>
        <a:lstStyle/>
        <a:p>
          <a:r>
            <a:rPr lang="en-IN" b="1" dirty="0" smtClean="0">
              <a:solidFill>
                <a:srgbClr val="C00000"/>
              </a:solidFill>
            </a:rPr>
            <a:t>Feed back mechanism  of normal blood calcium levels turns off the secretion of PTH.</a:t>
          </a:r>
        </a:p>
      </dgm:t>
    </dgm:pt>
    <dgm:pt modelId="{5CADA0F7-73B0-47A3-B87B-FF22C931E74C}" type="parTrans" cxnId="{76237718-4063-438E-8DEE-322F7770C662}">
      <dgm:prSet/>
      <dgm:spPr/>
      <dgm:t>
        <a:bodyPr/>
        <a:lstStyle/>
        <a:p>
          <a:endParaRPr lang="en-IN"/>
        </a:p>
      </dgm:t>
    </dgm:pt>
    <dgm:pt modelId="{0BF01B43-C535-4514-AD55-82C6DA0B2312}" type="sibTrans" cxnId="{76237718-4063-438E-8DEE-322F7770C662}">
      <dgm:prSet/>
      <dgm:spPr/>
      <dgm:t>
        <a:bodyPr/>
        <a:lstStyle/>
        <a:p>
          <a:endParaRPr lang="en-IN"/>
        </a:p>
      </dgm:t>
    </dgm:pt>
    <dgm:pt modelId="{D14FC115-AD4A-4355-A73D-9A3D81647D10}" type="pres">
      <dgm:prSet presAssocID="{7F47D562-3765-4A1F-B17B-7C687A8DA438}" presName="Name0" presStyleCnt="0">
        <dgm:presLayoutVars>
          <dgm:dir/>
          <dgm:animLvl val="lvl"/>
          <dgm:resizeHandles val="exact"/>
        </dgm:presLayoutVars>
      </dgm:prSet>
      <dgm:spPr/>
      <dgm:t>
        <a:bodyPr/>
        <a:lstStyle/>
        <a:p>
          <a:endParaRPr lang="en-US"/>
        </a:p>
      </dgm:t>
    </dgm:pt>
    <dgm:pt modelId="{24502AFD-C4A7-43A3-BC80-20A43E240884}" type="pres">
      <dgm:prSet presAssocID="{EEEB595D-CE29-4A2A-9CBC-EAD7D870A31C}" presName="boxAndChildren" presStyleCnt="0"/>
      <dgm:spPr/>
    </dgm:pt>
    <dgm:pt modelId="{CADFD386-1D4D-4C1A-8DFB-D5D2FE95C6BB}" type="pres">
      <dgm:prSet presAssocID="{EEEB595D-CE29-4A2A-9CBC-EAD7D870A31C}" presName="parentTextBox" presStyleLbl="node1" presStyleIdx="0" presStyleCnt="4"/>
      <dgm:spPr/>
      <dgm:t>
        <a:bodyPr/>
        <a:lstStyle/>
        <a:p>
          <a:endParaRPr lang="en-US"/>
        </a:p>
      </dgm:t>
    </dgm:pt>
    <dgm:pt modelId="{86B97EB0-FEF4-4D3D-B427-BF480FA4350B}" type="pres">
      <dgm:prSet presAssocID="{88133AE2-0D95-4941-90A7-BA199665A66C}" presName="sp" presStyleCnt="0"/>
      <dgm:spPr/>
    </dgm:pt>
    <dgm:pt modelId="{CC1C9737-9A0B-4F50-B5CF-1F8BBF97CC28}" type="pres">
      <dgm:prSet presAssocID="{041F4349-4CEC-43A3-89C0-B658E681F55F}" presName="arrowAndChildren" presStyleCnt="0"/>
      <dgm:spPr/>
    </dgm:pt>
    <dgm:pt modelId="{CE3F2AFA-C04D-4473-B92E-E5D79E5B9C0F}" type="pres">
      <dgm:prSet presAssocID="{041F4349-4CEC-43A3-89C0-B658E681F55F}" presName="parentTextArrow" presStyleLbl="node1" presStyleIdx="1" presStyleCnt="4"/>
      <dgm:spPr/>
      <dgm:t>
        <a:bodyPr/>
        <a:lstStyle/>
        <a:p>
          <a:endParaRPr lang="en-IN"/>
        </a:p>
      </dgm:t>
    </dgm:pt>
    <dgm:pt modelId="{7ABBB3C8-CD12-450A-A773-6C53258DE0A1}" type="pres">
      <dgm:prSet presAssocID="{A9054E49-3B48-4AD9-8BC3-A249F0C7035D}" presName="sp" presStyleCnt="0"/>
      <dgm:spPr/>
    </dgm:pt>
    <dgm:pt modelId="{714370BA-3112-4632-9F9F-493F3361EF66}" type="pres">
      <dgm:prSet presAssocID="{AE29A67B-5943-4B2E-A21F-62F0809FBDB5}" presName="arrowAndChildren" presStyleCnt="0"/>
      <dgm:spPr/>
    </dgm:pt>
    <dgm:pt modelId="{DD35A94E-0119-46AD-B4CD-5E8BDE208AFB}" type="pres">
      <dgm:prSet presAssocID="{AE29A67B-5943-4B2E-A21F-62F0809FBDB5}" presName="parentTextArrow" presStyleLbl="node1" presStyleIdx="2" presStyleCnt="4"/>
      <dgm:spPr/>
      <dgm:t>
        <a:bodyPr/>
        <a:lstStyle/>
        <a:p>
          <a:endParaRPr lang="en-IN"/>
        </a:p>
      </dgm:t>
    </dgm:pt>
    <dgm:pt modelId="{C7DDF99A-2E1E-414E-9151-4DEF07C46DA2}" type="pres">
      <dgm:prSet presAssocID="{0150990C-31E4-4A6A-94BC-79AA81EBF081}" presName="sp" presStyleCnt="0"/>
      <dgm:spPr/>
    </dgm:pt>
    <dgm:pt modelId="{44CFFA95-8226-41EC-90FE-595906DC5022}" type="pres">
      <dgm:prSet presAssocID="{BAA32E7D-2721-4B22-8380-6AE138A5EB42}" presName="arrowAndChildren" presStyleCnt="0"/>
      <dgm:spPr/>
    </dgm:pt>
    <dgm:pt modelId="{761325BF-4FA3-4CB3-B4C2-479F47A26A09}" type="pres">
      <dgm:prSet presAssocID="{BAA32E7D-2721-4B22-8380-6AE138A5EB42}" presName="parentTextArrow" presStyleLbl="node1" presStyleIdx="3" presStyleCnt="4"/>
      <dgm:spPr/>
      <dgm:t>
        <a:bodyPr/>
        <a:lstStyle/>
        <a:p>
          <a:endParaRPr lang="en-IN"/>
        </a:p>
      </dgm:t>
    </dgm:pt>
  </dgm:ptLst>
  <dgm:cxnLst>
    <dgm:cxn modelId="{E8FA0D60-931A-4175-8778-13EC4918BCA9}" srcId="{7F47D562-3765-4A1F-B17B-7C687A8DA438}" destId="{AE29A67B-5943-4B2E-A21F-62F0809FBDB5}" srcOrd="1" destOrd="0" parTransId="{356373F8-9A25-411C-A6F4-12F621FA6D33}" sibTransId="{A9054E49-3B48-4AD9-8BC3-A249F0C7035D}"/>
    <dgm:cxn modelId="{BC19DA8E-0A93-4F91-94D7-D43617A0E90F}" type="presOf" srcId="{AE29A67B-5943-4B2E-A21F-62F0809FBDB5}" destId="{DD35A94E-0119-46AD-B4CD-5E8BDE208AFB}" srcOrd="0" destOrd="0" presId="urn:microsoft.com/office/officeart/2005/8/layout/process4"/>
    <dgm:cxn modelId="{96F8133D-66E3-4493-83B7-F75A9077093A}" srcId="{7F47D562-3765-4A1F-B17B-7C687A8DA438}" destId="{BAA32E7D-2721-4B22-8380-6AE138A5EB42}" srcOrd="0" destOrd="0" parTransId="{6F8D1E4B-26E4-4220-909F-86D855E7A246}" sibTransId="{0150990C-31E4-4A6A-94BC-79AA81EBF081}"/>
    <dgm:cxn modelId="{EE2445FE-0DE9-48EF-AD84-2DA148899664}" srcId="{7F47D562-3765-4A1F-B17B-7C687A8DA438}" destId="{041F4349-4CEC-43A3-89C0-B658E681F55F}" srcOrd="2" destOrd="0" parTransId="{AF2F348E-1B68-459F-B431-DEB2A91E0854}" sibTransId="{88133AE2-0D95-4941-90A7-BA199665A66C}"/>
    <dgm:cxn modelId="{1A918BA7-F18F-4D3C-B716-0A8C885000A0}" type="presOf" srcId="{BAA32E7D-2721-4B22-8380-6AE138A5EB42}" destId="{761325BF-4FA3-4CB3-B4C2-479F47A26A09}" srcOrd="0" destOrd="0" presId="urn:microsoft.com/office/officeart/2005/8/layout/process4"/>
    <dgm:cxn modelId="{ED904A96-A736-4545-9555-9EC99604982E}" type="presOf" srcId="{041F4349-4CEC-43A3-89C0-B658E681F55F}" destId="{CE3F2AFA-C04D-4473-B92E-E5D79E5B9C0F}" srcOrd="0" destOrd="0" presId="urn:microsoft.com/office/officeart/2005/8/layout/process4"/>
    <dgm:cxn modelId="{76237718-4063-438E-8DEE-322F7770C662}" srcId="{7F47D562-3765-4A1F-B17B-7C687A8DA438}" destId="{EEEB595D-CE29-4A2A-9CBC-EAD7D870A31C}" srcOrd="3" destOrd="0" parTransId="{5CADA0F7-73B0-47A3-B87B-FF22C931E74C}" sibTransId="{0BF01B43-C535-4514-AD55-82C6DA0B2312}"/>
    <dgm:cxn modelId="{1D40B1E0-0688-4727-BE24-CB25A91A56D4}" type="presOf" srcId="{7F47D562-3765-4A1F-B17B-7C687A8DA438}" destId="{D14FC115-AD4A-4355-A73D-9A3D81647D10}" srcOrd="0" destOrd="0" presId="urn:microsoft.com/office/officeart/2005/8/layout/process4"/>
    <dgm:cxn modelId="{97B85034-5D3F-4A40-B926-98FCA11CBF87}" type="presOf" srcId="{EEEB595D-CE29-4A2A-9CBC-EAD7D870A31C}" destId="{CADFD386-1D4D-4C1A-8DFB-D5D2FE95C6BB}" srcOrd="0" destOrd="0" presId="urn:microsoft.com/office/officeart/2005/8/layout/process4"/>
    <dgm:cxn modelId="{BDA94753-C0DC-4EB8-A1A4-9CF2C18C8A4F}" type="presParOf" srcId="{D14FC115-AD4A-4355-A73D-9A3D81647D10}" destId="{24502AFD-C4A7-43A3-BC80-20A43E240884}" srcOrd="0" destOrd="0" presId="urn:microsoft.com/office/officeart/2005/8/layout/process4"/>
    <dgm:cxn modelId="{A46053BA-ACE9-44DD-934F-3AFAC6C62722}" type="presParOf" srcId="{24502AFD-C4A7-43A3-BC80-20A43E240884}" destId="{CADFD386-1D4D-4C1A-8DFB-D5D2FE95C6BB}" srcOrd="0" destOrd="0" presId="urn:microsoft.com/office/officeart/2005/8/layout/process4"/>
    <dgm:cxn modelId="{F5F8E99F-2B13-41DF-AC20-3954F317FAAF}" type="presParOf" srcId="{D14FC115-AD4A-4355-A73D-9A3D81647D10}" destId="{86B97EB0-FEF4-4D3D-B427-BF480FA4350B}" srcOrd="1" destOrd="0" presId="urn:microsoft.com/office/officeart/2005/8/layout/process4"/>
    <dgm:cxn modelId="{3DBF9093-0C90-4855-8FF0-F4CBC512BFA4}" type="presParOf" srcId="{D14FC115-AD4A-4355-A73D-9A3D81647D10}" destId="{CC1C9737-9A0B-4F50-B5CF-1F8BBF97CC28}" srcOrd="2" destOrd="0" presId="urn:microsoft.com/office/officeart/2005/8/layout/process4"/>
    <dgm:cxn modelId="{A0E6F34D-27A9-4157-8DB2-B2E606E662B4}" type="presParOf" srcId="{CC1C9737-9A0B-4F50-B5CF-1F8BBF97CC28}" destId="{CE3F2AFA-C04D-4473-B92E-E5D79E5B9C0F}" srcOrd="0" destOrd="0" presId="urn:microsoft.com/office/officeart/2005/8/layout/process4"/>
    <dgm:cxn modelId="{FF3710B4-DD84-4AF8-9F91-F2FEBF183EF0}" type="presParOf" srcId="{D14FC115-AD4A-4355-A73D-9A3D81647D10}" destId="{7ABBB3C8-CD12-450A-A773-6C53258DE0A1}" srcOrd="3" destOrd="0" presId="urn:microsoft.com/office/officeart/2005/8/layout/process4"/>
    <dgm:cxn modelId="{6893B6D1-9584-4668-B613-E4359A3BB1F0}" type="presParOf" srcId="{D14FC115-AD4A-4355-A73D-9A3D81647D10}" destId="{714370BA-3112-4632-9F9F-493F3361EF66}" srcOrd="4" destOrd="0" presId="urn:microsoft.com/office/officeart/2005/8/layout/process4"/>
    <dgm:cxn modelId="{52813CC1-3D34-44FE-AD3F-B5FC92D67CF8}" type="presParOf" srcId="{714370BA-3112-4632-9F9F-493F3361EF66}" destId="{DD35A94E-0119-46AD-B4CD-5E8BDE208AFB}" srcOrd="0" destOrd="0" presId="urn:microsoft.com/office/officeart/2005/8/layout/process4"/>
    <dgm:cxn modelId="{A8291A21-ABF1-4836-8F06-197DCA520A7F}" type="presParOf" srcId="{D14FC115-AD4A-4355-A73D-9A3D81647D10}" destId="{C7DDF99A-2E1E-414E-9151-4DEF07C46DA2}" srcOrd="5" destOrd="0" presId="urn:microsoft.com/office/officeart/2005/8/layout/process4"/>
    <dgm:cxn modelId="{7AFC41CF-610F-4FF5-A08F-646C5E6A3328}" type="presParOf" srcId="{D14FC115-AD4A-4355-A73D-9A3D81647D10}" destId="{44CFFA95-8226-41EC-90FE-595906DC5022}" srcOrd="6" destOrd="0" presId="urn:microsoft.com/office/officeart/2005/8/layout/process4"/>
    <dgm:cxn modelId="{92EA84FB-BDB4-42D0-958C-20B3F40595A5}" type="presParOf" srcId="{44CFFA95-8226-41EC-90FE-595906DC5022}" destId="{761325BF-4FA3-4CB3-B4C2-479F47A26A09}"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60D01F-294D-4171-B1BB-DB3E83C2C4D0}">
      <dsp:nvSpPr>
        <dsp:cNvPr id="0" name=""/>
        <dsp:cNvSpPr/>
      </dsp:nvSpPr>
      <dsp:spPr>
        <a:xfrm>
          <a:off x="0" y="1407419"/>
          <a:ext cx="8229600" cy="17111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1244600" rtl="0">
            <a:lnSpc>
              <a:spcPct val="150000"/>
            </a:lnSpc>
            <a:spcBef>
              <a:spcPct val="0"/>
            </a:spcBef>
            <a:spcAft>
              <a:spcPct val="35000"/>
            </a:spcAft>
          </a:pPr>
          <a:r>
            <a:rPr lang="en-IN" sz="2800" b="1" kern="1200" dirty="0" smtClean="0"/>
            <a:t>An external plate of cortical bone formed by </a:t>
          </a:r>
          <a:r>
            <a:rPr lang="en-IN" sz="2800" b="1" kern="1200" dirty="0" err="1" smtClean="0"/>
            <a:t>haversian</a:t>
          </a:r>
          <a:r>
            <a:rPr lang="en-IN" sz="2800" b="1" kern="1200" dirty="0" smtClean="0"/>
            <a:t> bone and compacted bone lamellae. </a:t>
          </a:r>
          <a:endParaRPr lang="en-IN" sz="2800" b="1" kern="1200" dirty="0"/>
        </a:p>
      </dsp:txBody>
      <dsp:txXfrm>
        <a:off x="0" y="1407419"/>
        <a:ext cx="8229600" cy="17111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A3F7DC-FB62-44A1-B687-6881811EF503}">
      <dsp:nvSpPr>
        <dsp:cNvPr id="0" name=""/>
        <dsp:cNvSpPr/>
      </dsp:nvSpPr>
      <dsp:spPr>
        <a:xfrm>
          <a:off x="0" y="0"/>
          <a:ext cx="6336792" cy="11276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N" sz="2000" b="1" kern="1200" dirty="0" smtClean="0"/>
            <a:t>The inner socket wall of thin, compact bone</a:t>
          </a:r>
          <a:endParaRPr lang="en-IN" sz="2000" b="1" kern="1200" dirty="0"/>
        </a:p>
      </dsp:txBody>
      <dsp:txXfrm>
        <a:off x="0" y="0"/>
        <a:ext cx="5054095" cy="1127645"/>
      </dsp:txXfrm>
    </dsp:sp>
    <dsp:sp modelId="{2A0861EC-2A23-4B8B-9E27-DF71C5B7E5C5}">
      <dsp:nvSpPr>
        <dsp:cNvPr id="0" name=""/>
        <dsp:cNvSpPr/>
      </dsp:nvSpPr>
      <dsp:spPr>
        <a:xfrm>
          <a:off x="473202" y="1284262"/>
          <a:ext cx="6336792" cy="11276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kern="1200" dirty="0" smtClean="0">
              <a:solidFill>
                <a:srgbClr val="FF0000"/>
              </a:solidFill>
            </a:rPr>
            <a:t>ALVEOLAR BONE PROPER</a:t>
          </a:r>
          <a:r>
            <a:rPr lang="en-IN" sz="2000" b="1" kern="1200" dirty="0" smtClean="0"/>
            <a:t>, </a:t>
          </a:r>
          <a:endParaRPr lang="en-IN" sz="2000" b="1" kern="1200" dirty="0"/>
        </a:p>
      </dsp:txBody>
      <dsp:txXfrm>
        <a:off x="473202" y="1284262"/>
        <a:ext cx="5130620" cy="1127645"/>
      </dsp:txXfrm>
    </dsp:sp>
    <dsp:sp modelId="{E9A3D073-BAA5-421B-A831-98742371816D}">
      <dsp:nvSpPr>
        <dsp:cNvPr id="0" name=""/>
        <dsp:cNvSpPr/>
      </dsp:nvSpPr>
      <dsp:spPr>
        <a:xfrm>
          <a:off x="946404" y="2568525"/>
          <a:ext cx="6336792" cy="11276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N" sz="2000" b="1" kern="1200" dirty="0" smtClean="0"/>
            <a:t>seen as the </a:t>
          </a:r>
          <a:r>
            <a:rPr lang="en-IN" sz="2400" b="1" i="1" kern="1200" dirty="0" smtClean="0">
              <a:solidFill>
                <a:srgbClr val="0070C0"/>
              </a:solidFill>
            </a:rPr>
            <a:t>lamina </a:t>
          </a:r>
          <a:r>
            <a:rPr lang="en-IN" sz="2400" b="1" i="1" kern="1200" dirty="0" err="1" smtClean="0">
              <a:solidFill>
                <a:srgbClr val="0070C0"/>
              </a:solidFill>
            </a:rPr>
            <a:t>dura</a:t>
          </a:r>
          <a:r>
            <a:rPr lang="en-IN" sz="2000" b="1" i="1" kern="1200" dirty="0" smtClean="0"/>
            <a:t> </a:t>
          </a:r>
          <a:r>
            <a:rPr lang="en-IN" sz="2000" b="1" kern="1200" dirty="0" smtClean="0"/>
            <a:t>in radiographs.</a:t>
          </a:r>
          <a:endParaRPr lang="en-IN" sz="2000" b="1" kern="1200" dirty="0"/>
        </a:p>
      </dsp:txBody>
      <dsp:txXfrm>
        <a:off x="946404" y="2568525"/>
        <a:ext cx="5130620" cy="1127645"/>
      </dsp:txXfrm>
    </dsp:sp>
    <dsp:sp modelId="{14A1E04E-174F-48CD-8826-B05F179839EC}">
      <dsp:nvSpPr>
        <dsp:cNvPr id="0" name=""/>
        <dsp:cNvSpPr/>
      </dsp:nvSpPr>
      <dsp:spPr>
        <a:xfrm>
          <a:off x="1419605" y="3852788"/>
          <a:ext cx="6336792" cy="11276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N" sz="2000" b="1" kern="1200" dirty="0" err="1" smtClean="0"/>
            <a:t>Histologically</a:t>
          </a:r>
          <a:r>
            <a:rPr lang="en-IN" sz="2000" b="1" kern="1200" dirty="0" smtClean="0"/>
            <a:t>, it contains a series of openings (</a:t>
          </a:r>
          <a:r>
            <a:rPr lang="en-IN" sz="2400" b="1" kern="1200" dirty="0" err="1" smtClean="0">
              <a:solidFill>
                <a:srgbClr val="00B050"/>
              </a:solidFill>
            </a:rPr>
            <a:t>cribriform</a:t>
          </a:r>
          <a:r>
            <a:rPr lang="en-IN" sz="2400" b="1" kern="1200" dirty="0" smtClean="0">
              <a:solidFill>
                <a:srgbClr val="00B050"/>
              </a:solidFill>
            </a:rPr>
            <a:t> plate</a:t>
          </a:r>
          <a:r>
            <a:rPr lang="en-IN" sz="2000" b="1" kern="1200" dirty="0" smtClean="0"/>
            <a:t>) </a:t>
          </a:r>
          <a:endParaRPr lang="en-IN" sz="2000" b="1" kern="1200" dirty="0"/>
        </a:p>
      </dsp:txBody>
      <dsp:txXfrm>
        <a:off x="1419605" y="3852788"/>
        <a:ext cx="5130620" cy="1127645"/>
      </dsp:txXfrm>
    </dsp:sp>
    <dsp:sp modelId="{3F38E388-656A-4F01-A627-CA4A4246DBB5}">
      <dsp:nvSpPr>
        <dsp:cNvPr id="0" name=""/>
        <dsp:cNvSpPr/>
      </dsp:nvSpPr>
      <dsp:spPr>
        <a:xfrm>
          <a:off x="1892808" y="5137050"/>
          <a:ext cx="6336792" cy="11276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N" sz="2000" b="1" kern="1200" dirty="0" smtClean="0"/>
            <a:t>through which neurovascular bundles link the periodontal ligament with the central component of the alveolar bone, the </a:t>
          </a:r>
          <a:r>
            <a:rPr lang="en-IN" sz="2000" b="1" kern="1200" dirty="0" err="1" smtClean="0"/>
            <a:t>cancellous</a:t>
          </a:r>
          <a:r>
            <a:rPr lang="en-IN" sz="2000" b="1" kern="1200" dirty="0" smtClean="0"/>
            <a:t> bone. </a:t>
          </a:r>
          <a:endParaRPr lang="en-IN" sz="2000" b="1" kern="1200" dirty="0"/>
        </a:p>
      </dsp:txBody>
      <dsp:txXfrm>
        <a:off x="1892808" y="5137050"/>
        <a:ext cx="5130620" cy="1127645"/>
      </dsp:txXfrm>
    </dsp:sp>
    <dsp:sp modelId="{F7702753-3B89-47B6-B48E-37C46F9F6955}">
      <dsp:nvSpPr>
        <dsp:cNvPr id="0" name=""/>
        <dsp:cNvSpPr/>
      </dsp:nvSpPr>
      <dsp:spPr>
        <a:xfrm>
          <a:off x="5603822" y="823807"/>
          <a:ext cx="732969" cy="732969"/>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IN" sz="3300" kern="1200"/>
        </a:p>
      </dsp:txBody>
      <dsp:txXfrm>
        <a:off x="5603822" y="823807"/>
        <a:ext cx="732969" cy="732969"/>
      </dsp:txXfrm>
    </dsp:sp>
    <dsp:sp modelId="{087847D3-12D2-43E2-A943-55ABA97BE08B}">
      <dsp:nvSpPr>
        <dsp:cNvPr id="0" name=""/>
        <dsp:cNvSpPr/>
      </dsp:nvSpPr>
      <dsp:spPr>
        <a:xfrm>
          <a:off x="6077024" y="2108070"/>
          <a:ext cx="732969" cy="732969"/>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IN" sz="3300" kern="1200"/>
        </a:p>
      </dsp:txBody>
      <dsp:txXfrm>
        <a:off x="6077024" y="2108070"/>
        <a:ext cx="732969" cy="732969"/>
      </dsp:txXfrm>
    </dsp:sp>
    <dsp:sp modelId="{FA9EA4A2-4C23-4FB6-9A83-856F19AE30BD}">
      <dsp:nvSpPr>
        <dsp:cNvPr id="0" name=""/>
        <dsp:cNvSpPr/>
      </dsp:nvSpPr>
      <dsp:spPr>
        <a:xfrm>
          <a:off x="6550226" y="3373538"/>
          <a:ext cx="732969" cy="732969"/>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IN" sz="3300" kern="1200"/>
        </a:p>
      </dsp:txBody>
      <dsp:txXfrm>
        <a:off x="6550226" y="3373538"/>
        <a:ext cx="732969" cy="732969"/>
      </dsp:txXfrm>
    </dsp:sp>
    <dsp:sp modelId="{4A7BC5DF-AADA-4F1C-8C26-162EBCB8026F}">
      <dsp:nvSpPr>
        <dsp:cNvPr id="0" name=""/>
        <dsp:cNvSpPr/>
      </dsp:nvSpPr>
      <dsp:spPr>
        <a:xfrm>
          <a:off x="7023428" y="4670330"/>
          <a:ext cx="732969" cy="732969"/>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IN" sz="3300" kern="1200"/>
        </a:p>
      </dsp:txBody>
      <dsp:txXfrm>
        <a:off x="7023428" y="4670330"/>
        <a:ext cx="732969" cy="7329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9B02B-CF4E-4423-BF43-36462CEF88CD}">
      <dsp:nvSpPr>
        <dsp:cNvPr id="0" name=""/>
        <dsp:cNvSpPr/>
      </dsp:nvSpPr>
      <dsp:spPr>
        <a:xfrm>
          <a:off x="0" y="952581"/>
          <a:ext cx="8229600"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IN" sz="2800" kern="1200" dirty="0" err="1" smtClean="0"/>
            <a:t>Cancellous</a:t>
          </a:r>
          <a:r>
            <a:rPr lang="en-IN" sz="2800" kern="1200" dirty="0" smtClean="0"/>
            <a:t> </a:t>
          </a:r>
          <a:r>
            <a:rPr lang="en-IN" sz="2800" kern="1200" dirty="0" err="1" smtClean="0"/>
            <a:t>trabeculae</a:t>
          </a:r>
          <a:r>
            <a:rPr lang="en-IN" sz="2800" kern="1200" dirty="0" smtClean="0"/>
            <a:t>, between these two compact layers, which act as supporting alveolar bone. </a:t>
          </a:r>
          <a:endParaRPr lang="en-IN" sz="2800" kern="1200" dirty="0"/>
        </a:p>
      </dsp:txBody>
      <dsp:txXfrm>
        <a:off x="0" y="952581"/>
        <a:ext cx="8229600" cy="1216800"/>
      </dsp:txXfrm>
    </dsp:sp>
    <dsp:sp modelId="{99DAB658-BCE2-4757-A118-1C6D556BE3E1}">
      <dsp:nvSpPr>
        <dsp:cNvPr id="0" name=""/>
        <dsp:cNvSpPr/>
      </dsp:nvSpPr>
      <dsp:spPr>
        <a:xfrm>
          <a:off x="0" y="2356581"/>
          <a:ext cx="8229600"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IN" sz="2800" kern="1200" dirty="0" smtClean="0"/>
            <a:t>The </a:t>
          </a:r>
          <a:r>
            <a:rPr lang="en-IN" sz="2800" kern="1200" dirty="0" err="1" smtClean="0"/>
            <a:t>interdental</a:t>
          </a:r>
          <a:r>
            <a:rPr lang="en-IN" sz="2800" kern="1200" dirty="0" smtClean="0"/>
            <a:t> septum consists of </a:t>
          </a:r>
          <a:r>
            <a:rPr lang="en-IN" sz="2800" kern="1200" dirty="0" err="1" smtClean="0"/>
            <a:t>cancellous</a:t>
          </a:r>
          <a:r>
            <a:rPr lang="en-IN" sz="2800" kern="1200" dirty="0" smtClean="0"/>
            <a:t> supporting bone enclosed within a compact border. </a:t>
          </a:r>
          <a:endParaRPr lang="en-IN" sz="2800" kern="1200" dirty="0"/>
        </a:p>
      </dsp:txBody>
      <dsp:txXfrm>
        <a:off x="0" y="2356581"/>
        <a:ext cx="8229600" cy="12168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3A32C2-21A5-4505-A680-0CDF92CC5699}">
      <dsp:nvSpPr>
        <dsp:cNvPr id="0" name=""/>
        <dsp:cNvSpPr/>
      </dsp:nvSpPr>
      <dsp:spPr>
        <a:xfrm>
          <a:off x="5308252" y="3357421"/>
          <a:ext cx="1312798" cy="624772"/>
        </a:xfrm>
        <a:custGeom>
          <a:avLst/>
          <a:gdLst/>
          <a:ahLst/>
          <a:cxnLst/>
          <a:rect l="0" t="0" r="0" b="0"/>
          <a:pathLst>
            <a:path>
              <a:moveTo>
                <a:pt x="0" y="0"/>
              </a:moveTo>
              <a:lnTo>
                <a:pt x="0" y="425764"/>
              </a:lnTo>
              <a:lnTo>
                <a:pt x="1312798" y="425764"/>
              </a:lnTo>
              <a:lnTo>
                <a:pt x="1312798" y="624772"/>
              </a:lnTo>
            </a:path>
          </a:pathLst>
        </a:custGeom>
        <a:noFill/>
        <a:ln w="25400" cap="flat" cmpd="sng" algn="ctr">
          <a:solidFill>
            <a:schemeClr val="accent2">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74623C0-F596-4AE6-ABD9-D6B2CA9E60D4}">
      <dsp:nvSpPr>
        <dsp:cNvPr id="0" name=""/>
        <dsp:cNvSpPr/>
      </dsp:nvSpPr>
      <dsp:spPr>
        <a:xfrm>
          <a:off x="3995454" y="3357421"/>
          <a:ext cx="1312798" cy="624772"/>
        </a:xfrm>
        <a:custGeom>
          <a:avLst/>
          <a:gdLst/>
          <a:ahLst/>
          <a:cxnLst/>
          <a:rect l="0" t="0" r="0" b="0"/>
          <a:pathLst>
            <a:path>
              <a:moveTo>
                <a:pt x="1312798" y="0"/>
              </a:moveTo>
              <a:lnTo>
                <a:pt x="1312798" y="425764"/>
              </a:lnTo>
              <a:lnTo>
                <a:pt x="0" y="425764"/>
              </a:lnTo>
              <a:lnTo>
                <a:pt x="0" y="624772"/>
              </a:lnTo>
            </a:path>
          </a:pathLst>
        </a:custGeom>
        <a:noFill/>
        <a:ln w="25400" cap="flat" cmpd="sng" algn="ctr">
          <a:solidFill>
            <a:schemeClr val="accent2">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DE4BC3F-726B-4595-BF00-E5CF26C8B2AB}">
      <dsp:nvSpPr>
        <dsp:cNvPr id="0" name=""/>
        <dsp:cNvSpPr/>
      </dsp:nvSpPr>
      <dsp:spPr>
        <a:xfrm>
          <a:off x="3339055" y="1368532"/>
          <a:ext cx="1969197" cy="624772"/>
        </a:xfrm>
        <a:custGeom>
          <a:avLst/>
          <a:gdLst/>
          <a:ahLst/>
          <a:cxnLst/>
          <a:rect l="0" t="0" r="0" b="0"/>
          <a:pathLst>
            <a:path>
              <a:moveTo>
                <a:pt x="0" y="0"/>
              </a:moveTo>
              <a:lnTo>
                <a:pt x="0" y="425764"/>
              </a:lnTo>
              <a:lnTo>
                <a:pt x="1969197" y="425764"/>
              </a:lnTo>
              <a:lnTo>
                <a:pt x="1969197" y="624772"/>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11B7C5-8103-4DDA-8370-C08DEE2C1845}">
      <dsp:nvSpPr>
        <dsp:cNvPr id="0" name=""/>
        <dsp:cNvSpPr/>
      </dsp:nvSpPr>
      <dsp:spPr>
        <a:xfrm>
          <a:off x="1324138" y="3357421"/>
          <a:ext cx="91440" cy="624772"/>
        </a:xfrm>
        <a:custGeom>
          <a:avLst/>
          <a:gdLst/>
          <a:ahLst/>
          <a:cxnLst/>
          <a:rect l="0" t="0" r="0" b="0"/>
          <a:pathLst>
            <a:path>
              <a:moveTo>
                <a:pt x="45720" y="0"/>
              </a:moveTo>
              <a:lnTo>
                <a:pt x="45720" y="624772"/>
              </a:lnTo>
            </a:path>
          </a:pathLst>
        </a:custGeom>
        <a:noFill/>
        <a:ln w="25400" cap="flat" cmpd="sng" algn="ctr">
          <a:solidFill>
            <a:schemeClr val="accent2">
              <a:tint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09E5F30-4968-49E4-AC2E-6DC84312AADA}">
      <dsp:nvSpPr>
        <dsp:cNvPr id="0" name=""/>
        <dsp:cNvSpPr/>
      </dsp:nvSpPr>
      <dsp:spPr>
        <a:xfrm>
          <a:off x="1369858" y="1368532"/>
          <a:ext cx="1969197" cy="624772"/>
        </a:xfrm>
        <a:custGeom>
          <a:avLst/>
          <a:gdLst/>
          <a:ahLst/>
          <a:cxnLst/>
          <a:rect l="0" t="0" r="0" b="0"/>
          <a:pathLst>
            <a:path>
              <a:moveTo>
                <a:pt x="1969197" y="0"/>
              </a:moveTo>
              <a:lnTo>
                <a:pt x="1969197" y="425764"/>
              </a:lnTo>
              <a:lnTo>
                <a:pt x="0" y="425764"/>
              </a:lnTo>
              <a:lnTo>
                <a:pt x="0" y="624772"/>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B1006E-4A08-44AD-9B4E-9450F139E74D}">
      <dsp:nvSpPr>
        <dsp:cNvPr id="0" name=""/>
        <dsp:cNvSpPr/>
      </dsp:nvSpPr>
      <dsp:spPr>
        <a:xfrm>
          <a:off x="2264948" y="4416"/>
          <a:ext cx="2148214" cy="1364116"/>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EFE29F-F400-4FEF-AE34-C3BBC1DE4CBB}">
      <dsp:nvSpPr>
        <dsp:cNvPr id="0" name=""/>
        <dsp:cNvSpPr/>
      </dsp:nvSpPr>
      <dsp:spPr>
        <a:xfrm>
          <a:off x="2503638" y="231172"/>
          <a:ext cx="2148214" cy="1364116"/>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t>BONE COMPOSITION</a:t>
          </a:r>
          <a:endParaRPr lang="en-IN" sz="2000" b="1" kern="1200" dirty="0"/>
        </a:p>
      </dsp:txBody>
      <dsp:txXfrm>
        <a:off x="2503638" y="231172"/>
        <a:ext cx="2148214" cy="1364116"/>
      </dsp:txXfrm>
    </dsp:sp>
    <dsp:sp modelId="{C022233C-AB33-480C-9CCD-D5860C9B6712}">
      <dsp:nvSpPr>
        <dsp:cNvPr id="0" name=""/>
        <dsp:cNvSpPr/>
      </dsp:nvSpPr>
      <dsp:spPr>
        <a:xfrm>
          <a:off x="295751" y="1993305"/>
          <a:ext cx="2148214" cy="1364116"/>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2DEFE7C-B4E6-4876-8003-5E4E75B62B1F}">
      <dsp:nvSpPr>
        <dsp:cNvPr id="0" name=""/>
        <dsp:cNvSpPr/>
      </dsp:nvSpPr>
      <dsp:spPr>
        <a:xfrm>
          <a:off x="534441" y="2220061"/>
          <a:ext cx="2148214" cy="1364116"/>
        </a:xfrm>
        <a:prstGeom prst="roundRect">
          <a:avLst>
            <a:gd name="adj" fmla="val 10000"/>
          </a:avLst>
        </a:prstGeom>
        <a:solidFill>
          <a:schemeClr val="lt1">
            <a:alpha val="90000"/>
            <a:hueOff val="0"/>
            <a:satOff val="0"/>
            <a:lumOff val="0"/>
            <a:alphaOff val="0"/>
          </a:schemeClr>
        </a:solidFill>
        <a:ln w="9525" cap="flat" cmpd="sng" algn="ctr">
          <a:solidFill>
            <a:schemeClr val="accent2">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t>CELLULAR</a:t>
          </a:r>
          <a:endParaRPr lang="en-IN" sz="2000" b="1" kern="1200" dirty="0"/>
        </a:p>
      </dsp:txBody>
      <dsp:txXfrm>
        <a:off x="534441" y="2220061"/>
        <a:ext cx="2148214" cy="1364116"/>
      </dsp:txXfrm>
    </dsp:sp>
    <dsp:sp modelId="{895A20EA-C74E-4823-BAE4-B986D5D307B0}">
      <dsp:nvSpPr>
        <dsp:cNvPr id="0" name=""/>
        <dsp:cNvSpPr/>
      </dsp:nvSpPr>
      <dsp:spPr>
        <a:xfrm>
          <a:off x="295751" y="3982194"/>
          <a:ext cx="2148214" cy="1364116"/>
        </a:xfrm>
        <a:prstGeom prst="roundRect">
          <a:avLst>
            <a:gd name="adj" fmla="val 10000"/>
          </a:avLst>
        </a:prstGeom>
        <a:gradFill rotWithShape="0">
          <a:gsLst>
            <a:gs pos="0">
              <a:schemeClr val="accent2">
                <a:tint val="80000"/>
                <a:hueOff val="0"/>
                <a:satOff val="0"/>
                <a:lumOff val="0"/>
                <a:alphaOff val="0"/>
                <a:shade val="51000"/>
                <a:satMod val="13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C5B3786-B6D8-496A-AA10-D5F43ED991EA}">
      <dsp:nvSpPr>
        <dsp:cNvPr id="0" name=""/>
        <dsp:cNvSpPr/>
      </dsp:nvSpPr>
      <dsp:spPr>
        <a:xfrm>
          <a:off x="534441" y="4208950"/>
          <a:ext cx="2148214" cy="1364116"/>
        </a:xfrm>
        <a:prstGeom prst="roundRect">
          <a:avLst>
            <a:gd name="adj" fmla="val 10000"/>
          </a:avLst>
        </a:prstGeom>
        <a:solidFill>
          <a:schemeClr val="lt1">
            <a:alpha val="90000"/>
            <a:hueOff val="0"/>
            <a:satOff val="0"/>
            <a:lumOff val="0"/>
            <a:alphaOff val="0"/>
          </a:schemeClr>
        </a:solidFill>
        <a:ln w="9525" cap="flat" cmpd="sng" algn="ctr">
          <a:solidFill>
            <a:schemeClr val="accent2">
              <a:tint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t>osteoblasts</a:t>
          </a:r>
          <a:r>
            <a:rPr lang="en-US" sz="2000" b="1" kern="1200" dirty="0" smtClean="0"/>
            <a:t>, </a:t>
          </a:r>
          <a:r>
            <a:rPr lang="en-US" sz="2000" b="1" kern="1200" dirty="0" err="1" smtClean="0"/>
            <a:t>osteoclasts</a:t>
          </a:r>
          <a:r>
            <a:rPr lang="en-US" sz="2000" b="1" kern="1200" dirty="0" smtClean="0"/>
            <a:t>, </a:t>
          </a:r>
          <a:r>
            <a:rPr lang="en-US" sz="2000" b="1" kern="1200" dirty="0" err="1" smtClean="0"/>
            <a:t>osteocytes</a:t>
          </a:r>
          <a:r>
            <a:rPr lang="en-US" sz="2000" b="1" kern="1200" dirty="0" smtClean="0"/>
            <a:t>, and bone lining cells.</a:t>
          </a:r>
          <a:endParaRPr lang="en-IN" sz="2000" b="1" kern="1200" dirty="0"/>
        </a:p>
      </dsp:txBody>
      <dsp:txXfrm>
        <a:off x="534441" y="4208950"/>
        <a:ext cx="2148214" cy="1364116"/>
      </dsp:txXfrm>
    </dsp:sp>
    <dsp:sp modelId="{76BD54BB-88C8-42B7-AA4F-382F09A3E19B}">
      <dsp:nvSpPr>
        <dsp:cNvPr id="0" name=""/>
        <dsp:cNvSpPr/>
      </dsp:nvSpPr>
      <dsp:spPr>
        <a:xfrm>
          <a:off x="4234145" y="1993305"/>
          <a:ext cx="2148214" cy="1364116"/>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94C8D0D-B4A0-413D-B31D-5DBF83704902}">
      <dsp:nvSpPr>
        <dsp:cNvPr id="0" name=""/>
        <dsp:cNvSpPr/>
      </dsp:nvSpPr>
      <dsp:spPr>
        <a:xfrm>
          <a:off x="4472835" y="2220061"/>
          <a:ext cx="2148214" cy="1364116"/>
        </a:xfrm>
        <a:prstGeom prst="roundRect">
          <a:avLst>
            <a:gd name="adj" fmla="val 10000"/>
          </a:avLst>
        </a:prstGeom>
        <a:solidFill>
          <a:schemeClr val="lt1">
            <a:alpha val="90000"/>
            <a:hueOff val="0"/>
            <a:satOff val="0"/>
            <a:lumOff val="0"/>
            <a:alphaOff val="0"/>
          </a:schemeClr>
        </a:solidFill>
        <a:ln w="9525" cap="flat" cmpd="sng" algn="ctr">
          <a:solidFill>
            <a:schemeClr val="accent2">
              <a:tint val="99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t>EXTRACELLULAR</a:t>
          </a:r>
          <a:endParaRPr lang="en-IN" sz="2000" b="1" kern="1200" dirty="0"/>
        </a:p>
      </dsp:txBody>
      <dsp:txXfrm>
        <a:off x="4472835" y="2220061"/>
        <a:ext cx="2148214" cy="1364116"/>
      </dsp:txXfrm>
    </dsp:sp>
    <dsp:sp modelId="{83E3B022-11C8-46C8-AD42-D21BE1986135}">
      <dsp:nvSpPr>
        <dsp:cNvPr id="0" name=""/>
        <dsp:cNvSpPr/>
      </dsp:nvSpPr>
      <dsp:spPr>
        <a:xfrm>
          <a:off x="2921347" y="3982194"/>
          <a:ext cx="2148214" cy="1364116"/>
        </a:xfrm>
        <a:prstGeom prst="roundRect">
          <a:avLst>
            <a:gd name="adj" fmla="val 10000"/>
          </a:avLst>
        </a:prstGeom>
        <a:gradFill rotWithShape="0">
          <a:gsLst>
            <a:gs pos="0">
              <a:schemeClr val="accent2">
                <a:tint val="80000"/>
                <a:hueOff val="0"/>
                <a:satOff val="0"/>
                <a:lumOff val="0"/>
                <a:alphaOff val="0"/>
                <a:shade val="51000"/>
                <a:satMod val="13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9202A13-0475-468F-9026-9F962645C380}">
      <dsp:nvSpPr>
        <dsp:cNvPr id="0" name=""/>
        <dsp:cNvSpPr/>
      </dsp:nvSpPr>
      <dsp:spPr>
        <a:xfrm>
          <a:off x="3160037" y="4208950"/>
          <a:ext cx="2148214" cy="1364116"/>
        </a:xfrm>
        <a:prstGeom prst="roundRect">
          <a:avLst>
            <a:gd name="adj" fmla="val 10000"/>
          </a:avLst>
        </a:prstGeom>
        <a:solidFill>
          <a:schemeClr val="lt1">
            <a:alpha val="90000"/>
            <a:hueOff val="0"/>
            <a:satOff val="0"/>
            <a:lumOff val="0"/>
            <a:alphaOff val="0"/>
          </a:schemeClr>
        </a:solidFill>
        <a:ln w="9525" cap="flat" cmpd="sng" algn="ctr">
          <a:solidFill>
            <a:schemeClr val="accent2">
              <a:tint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t>Organic (35%)	</a:t>
          </a:r>
          <a:endParaRPr lang="en-IN" sz="2000" b="1" kern="1200" dirty="0"/>
        </a:p>
      </dsp:txBody>
      <dsp:txXfrm>
        <a:off x="3160037" y="4208950"/>
        <a:ext cx="2148214" cy="1364116"/>
      </dsp:txXfrm>
    </dsp:sp>
    <dsp:sp modelId="{5AAE4B4F-8F9E-4FF8-9CAF-4218AA40C278}">
      <dsp:nvSpPr>
        <dsp:cNvPr id="0" name=""/>
        <dsp:cNvSpPr/>
      </dsp:nvSpPr>
      <dsp:spPr>
        <a:xfrm>
          <a:off x="5546943" y="3982194"/>
          <a:ext cx="2148214" cy="1364116"/>
        </a:xfrm>
        <a:prstGeom prst="roundRect">
          <a:avLst>
            <a:gd name="adj" fmla="val 10000"/>
          </a:avLst>
        </a:prstGeom>
        <a:gradFill rotWithShape="0">
          <a:gsLst>
            <a:gs pos="0">
              <a:schemeClr val="accent2">
                <a:tint val="80000"/>
                <a:hueOff val="0"/>
                <a:satOff val="0"/>
                <a:lumOff val="0"/>
                <a:alphaOff val="0"/>
                <a:shade val="51000"/>
                <a:satMod val="13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3E418BA-BBF8-4FDA-974B-B1E1F769F4D4}">
      <dsp:nvSpPr>
        <dsp:cNvPr id="0" name=""/>
        <dsp:cNvSpPr/>
      </dsp:nvSpPr>
      <dsp:spPr>
        <a:xfrm>
          <a:off x="5785633" y="4208950"/>
          <a:ext cx="2148214" cy="1364116"/>
        </a:xfrm>
        <a:prstGeom prst="roundRect">
          <a:avLst>
            <a:gd name="adj" fmla="val 10000"/>
          </a:avLst>
        </a:prstGeom>
        <a:solidFill>
          <a:schemeClr val="lt1">
            <a:alpha val="90000"/>
            <a:hueOff val="0"/>
            <a:satOff val="0"/>
            <a:lumOff val="0"/>
            <a:alphaOff val="0"/>
          </a:schemeClr>
        </a:solidFill>
        <a:ln w="9525" cap="flat" cmpd="sng" algn="ctr">
          <a:solidFill>
            <a:schemeClr val="accent2">
              <a:tint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t>Inorganic(65%) </a:t>
          </a:r>
          <a:endParaRPr lang="en-IN" sz="2000" b="1" kern="1200" dirty="0"/>
        </a:p>
      </dsp:txBody>
      <dsp:txXfrm>
        <a:off x="5785633" y="4208950"/>
        <a:ext cx="2148214" cy="136411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CE52F4-FF88-46CD-98B3-74DB00D432DB}">
      <dsp:nvSpPr>
        <dsp:cNvPr id="0" name=""/>
        <dsp:cNvSpPr/>
      </dsp:nvSpPr>
      <dsp:spPr>
        <a:xfrm>
          <a:off x="5355814" y="2977782"/>
          <a:ext cx="91440" cy="735212"/>
        </a:xfrm>
        <a:custGeom>
          <a:avLst/>
          <a:gdLst/>
          <a:ahLst/>
          <a:cxnLst/>
          <a:rect l="0" t="0" r="0" b="0"/>
          <a:pathLst>
            <a:path>
              <a:moveTo>
                <a:pt x="45720" y="0"/>
              </a:moveTo>
              <a:lnTo>
                <a:pt x="45720" y="735212"/>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39B0A-5E70-4CBA-B12B-9ED0258CBAD6}">
      <dsp:nvSpPr>
        <dsp:cNvPr id="0" name=""/>
        <dsp:cNvSpPr/>
      </dsp:nvSpPr>
      <dsp:spPr>
        <a:xfrm>
          <a:off x="3870630" y="1042631"/>
          <a:ext cx="1530903" cy="735212"/>
        </a:xfrm>
        <a:custGeom>
          <a:avLst/>
          <a:gdLst/>
          <a:ahLst/>
          <a:cxnLst/>
          <a:rect l="0" t="0" r="0" b="0"/>
          <a:pathLst>
            <a:path>
              <a:moveTo>
                <a:pt x="0" y="0"/>
              </a:moveTo>
              <a:lnTo>
                <a:pt x="0" y="501025"/>
              </a:lnTo>
              <a:lnTo>
                <a:pt x="1530903" y="501025"/>
              </a:lnTo>
              <a:lnTo>
                <a:pt x="1530903" y="73521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63418E-B140-4E33-BA96-6B9A3928C496}">
      <dsp:nvSpPr>
        <dsp:cNvPr id="0" name=""/>
        <dsp:cNvSpPr/>
      </dsp:nvSpPr>
      <dsp:spPr>
        <a:xfrm>
          <a:off x="2404732" y="1042631"/>
          <a:ext cx="1465897" cy="735212"/>
        </a:xfrm>
        <a:custGeom>
          <a:avLst/>
          <a:gdLst/>
          <a:ahLst/>
          <a:cxnLst/>
          <a:rect l="0" t="0" r="0" b="0"/>
          <a:pathLst>
            <a:path>
              <a:moveTo>
                <a:pt x="1465897" y="0"/>
              </a:moveTo>
              <a:lnTo>
                <a:pt x="1465897" y="501025"/>
              </a:lnTo>
              <a:lnTo>
                <a:pt x="0" y="501025"/>
              </a:lnTo>
              <a:lnTo>
                <a:pt x="0" y="73521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F52E15-1519-4BF4-9195-9F13820081AC}">
      <dsp:nvSpPr>
        <dsp:cNvPr id="0" name=""/>
        <dsp:cNvSpPr/>
      </dsp:nvSpPr>
      <dsp:spPr>
        <a:xfrm>
          <a:off x="2755210" y="3185"/>
          <a:ext cx="2230839" cy="103944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531B6A1-F0D4-4AF0-A18A-15D30B8CB5F3}">
      <dsp:nvSpPr>
        <dsp:cNvPr id="0" name=""/>
        <dsp:cNvSpPr/>
      </dsp:nvSpPr>
      <dsp:spPr>
        <a:xfrm>
          <a:off x="3036093" y="270024"/>
          <a:ext cx="2230839" cy="103944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t>Organic(35%) </a:t>
          </a:r>
          <a:endParaRPr lang="en-IN" sz="2400" kern="1200" dirty="0"/>
        </a:p>
      </dsp:txBody>
      <dsp:txXfrm>
        <a:off x="3036093" y="270024"/>
        <a:ext cx="2230839" cy="1039446"/>
      </dsp:txXfrm>
    </dsp:sp>
    <dsp:sp modelId="{38A7CD20-FD90-45E5-A0B2-C8C5E4F62359}">
      <dsp:nvSpPr>
        <dsp:cNvPr id="0" name=""/>
        <dsp:cNvSpPr/>
      </dsp:nvSpPr>
      <dsp:spPr>
        <a:xfrm>
          <a:off x="1154711" y="1777843"/>
          <a:ext cx="2500041" cy="11999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7DBDA46-0DBC-4FFE-8FF7-2BB7951073CF}">
      <dsp:nvSpPr>
        <dsp:cNvPr id="0" name=""/>
        <dsp:cNvSpPr/>
      </dsp:nvSpPr>
      <dsp:spPr>
        <a:xfrm>
          <a:off x="1435595" y="2044682"/>
          <a:ext cx="2500041" cy="1199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smtClean="0"/>
            <a:t>Type I collagen (90%)</a:t>
          </a:r>
          <a:endParaRPr lang="en-IN" sz="2400" kern="1200" dirty="0"/>
        </a:p>
      </dsp:txBody>
      <dsp:txXfrm>
        <a:off x="1435595" y="2044682"/>
        <a:ext cx="2500041" cy="1199939"/>
      </dsp:txXfrm>
    </dsp:sp>
    <dsp:sp modelId="{C7918104-8812-42A8-A531-494495CE035B}">
      <dsp:nvSpPr>
        <dsp:cNvPr id="0" name=""/>
        <dsp:cNvSpPr/>
      </dsp:nvSpPr>
      <dsp:spPr>
        <a:xfrm>
          <a:off x="4216519" y="1777843"/>
          <a:ext cx="2370028" cy="11999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80635B6-D5C8-4743-9F2B-94245E407EDA}">
      <dsp:nvSpPr>
        <dsp:cNvPr id="0" name=""/>
        <dsp:cNvSpPr/>
      </dsp:nvSpPr>
      <dsp:spPr>
        <a:xfrm>
          <a:off x="4497403" y="2044682"/>
          <a:ext cx="2370028" cy="1199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smtClean="0"/>
            <a:t>Non </a:t>
          </a:r>
          <a:r>
            <a:rPr lang="en-IN" sz="2400" kern="1200" dirty="0" err="1" smtClean="0"/>
            <a:t>collagenous</a:t>
          </a:r>
          <a:r>
            <a:rPr lang="en-IN" sz="2400" kern="1200" dirty="0" smtClean="0"/>
            <a:t> protein</a:t>
          </a:r>
          <a:endParaRPr lang="en-IN" sz="2400" kern="1200" dirty="0"/>
        </a:p>
      </dsp:txBody>
      <dsp:txXfrm>
        <a:off x="4497403" y="2044682"/>
        <a:ext cx="2370028" cy="1199939"/>
      </dsp:txXfrm>
    </dsp:sp>
    <dsp:sp modelId="{608E6DAA-30D1-4C2C-B746-EC3193E32B69}">
      <dsp:nvSpPr>
        <dsp:cNvPr id="0" name=""/>
        <dsp:cNvSpPr/>
      </dsp:nvSpPr>
      <dsp:spPr>
        <a:xfrm>
          <a:off x="4009063" y="3712994"/>
          <a:ext cx="2784941" cy="213766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C13458F-5190-4618-97AE-0EA3405040F6}">
      <dsp:nvSpPr>
        <dsp:cNvPr id="0" name=""/>
        <dsp:cNvSpPr/>
      </dsp:nvSpPr>
      <dsp:spPr>
        <a:xfrm>
          <a:off x="4289946" y="3979833"/>
          <a:ext cx="2784941" cy="213766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err="1" smtClean="0"/>
            <a:t>Osteocalcin</a:t>
          </a:r>
          <a:endParaRPr lang="en-US" sz="1600" kern="1200" dirty="0" smtClean="0"/>
        </a:p>
        <a:p>
          <a:pPr lvl="0" algn="l" defTabSz="711200">
            <a:lnSpc>
              <a:spcPct val="90000"/>
            </a:lnSpc>
            <a:spcBef>
              <a:spcPct val="0"/>
            </a:spcBef>
            <a:spcAft>
              <a:spcPct val="35000"/>
            </a:spcAft>
          </a:pPr>
          <a:r>
            <a:rPr lang="en-US" sz="1600" kern="1200" dirty="0" err="1" smtClean="0"/>
            <a:t>Osteonectin</a:t>
          </a:r>
          <a:endParaRPr lang="en-US" sz="1600" kern="1200" dirty="0" smtClean="0"/>
        </a:p>
        <a:p>
          <a:pPr lvl="0" algn="l" defTabSz="711200">
            <a:lnSpc>
              <a:spcPct val="90000"/>
            </a:lnSpc>
            <a:spcBef>
              <a:spcPct val="0"/>
            </a:spcBef>
            <a:spcAft>
              <a:spcPct val="35000"/>
            </a:spcAft>
          </a:pPr>
          <a:r>
            <a:rPr lang="en-US" sz="1600" kern="1200" dirty="0" err="1" smtClean="0"/>
            <a:t>osteopontin</a:t>
          </a:r>
          <a:endParaRPr lang="en-US" sz="1600" kern="1200" dirty="0" smtClean="0"/>
        </a:p>
        <a:p>
          <a:pPr lvl="0" algn="l" defTabSz="711200">
            <a:lnSpc>
              <a:spcPct val="90000"/>
            </a:lnSpc>
            <a:spcBef>
              <a:spcPct val="0"/>
            </a:spcBef>
            <a:spcAft>
              <a:spcPct val="35000"/>
            </a:spcAft>
          </a:pPr>
          <a:r>
            <a:rPr lang="en-US" sz="1600" kern="1200" dirty="0" smtClean="0"/>
            <a:t>Bone </a:t>
          </a:r>
          <a:r>
            <a:rPr lang="en-US" sz="1600" kern="1200" dirty="0" err="1" smtClean="0"/>
            <a:t>morphogenic</a:t>
          </a:r>
          <a:r>
            <a:rPr lang="en-US" sz="1600" kern="1200" dirty="0" smtClean="0"/>
            <a:t> protein</a:t>
          </a:r>
        </a:p>
        <a:p>
          <a:pPr lvl="0" algn="l" defTabSz="711200">
            <a:lnSpc>
              <a:spcPct val="90000"/>
            </a:lnSpc>
            <a:spcBef>
              <a:spcPct val="0"/>
            </a:spcBef>
            <a:spcAft>
              <a:spcPct val="35000"/>
            </a:spcAft>
          </a:pPr>
          <a:r>
            <a:rPr lang="en-US" sz="1600" kern="1200" dirty="0" err="1" smtClean="0"/>
            <a:t>Phosphoprotein</a:t>
          </a:r>
          <a:endParaRPr lang="en-US" sz="1600" kern="1200" dirty="0" smtClean="0"/>
        </a:p>
        <a:p>
          <a:pPr lvl="0" algn="l" defTabSz="711200">
            <a:lnSpc>
              <a:spcPct val="90000"/>
            </a:lnSpc>
            <a:spcBef>
              <a:spcPct val="0"/>
            </a:spcBef>
            <a:spcAft>
              <a:spcPct val="35000"/>
            </a:spcAft>
          </a:pPr>
          <a:r>
            <a:rPr lang="en-US" sz="1600" kern="1200" dirty="0" err="1" smtClean="0"/>
            <a:t>Proteoglycan</a:t>
          </a:r>
          <a:endParaRPr lang="en-IN" sz="1600" kern="1200" dirty="0"/>
        </a:p>
      </dsp:txBody>
      <dsp:txXfrm>
        <a:off x="4289946" y="3979833"/>
        <a:ext cx="2784941" cy="21376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7CBED8-50D5-44C6-A9AE-D9619E755F6A}">
      <dsp:nvSpPr>
        <dsp:cNvPr id="0" name=""/>
        <dsp:cNvSpPr/>
      </dsp:nvSpPr>
      <dsp:spPr>
        <a:xfrm>
          <a:off x="0" y="4665461"/>
          <a:ext cx="8229600" cy="765407"/>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b="1" kern="1200" dirty="0" err="1" smtClean="0">
              <a:solidFill>
                <a:srgbClr val="C00000"/>
              </a:solidFill>
            </a:rPr>
            <a:t>Monocytes</a:t>
          </a:r>
          <a:r>
            <a:rPr lang="en-IN" sz="2700" b="1" kern="1200" dirty="0" smtClean="0">
              <a:solidFill>
                <a:srgbClr val="C00000"/>
              </a:solidFill>
            </a:rPr>
            <a:t> migration in the bone area</a:t>
          </a:r>
          <a:endParaRPr lang="en-IN" sz="2700" b="1" kern="1200" dirty="0">
            <a:solidFill>
              <a:srgbClr val="C00000"/>
            </a:solidFill>
          </a:endParaRPr>
        </a:p>
      </dsp:txBody>
      <dsp:txXfrm>
        <a:off x="0" y="4665461"/>
        <a:ext cx="8229600" cy="765407"/>
      </dsp:txXfrm>
    </dsp:sp>
    <dsp:sp modelId="{FDC12C70-F1A9-4E1A-998E-6148DE8525EF}">
      <dsp:nvSpPr>
        <dsp:cNvPr id="0" name=""/>
        <dsp:cNvSpPr/>
      </dsp:nvSpPr>
      <dsp:spPr>
        <a:xfrm rot="10800000">
          <a:off x="0" y="3499745"/>
          <a:ext cx="8229600" cy="1177197"/>
        </a:xfrm>
        <a:prstGeom prst="upArrowCallout">
          <a:avLst/>
        </a:prstGeom>
        <a:solidFill>
          <a:schemeClr val="accent3">
            <a:shade val="80000"/>
            <a:hueOff val="54727"/>
            <a:satOff val="-358"/>
            <a:lumOff val="6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b="1" kern="1200" dirty="0" smtClean="0">
              <a:solidFill>
                <a:srgbClr val="C00000"/>
              </a:solidFill>
            </a:rPr>
            <a:t>Stimulates </a:t>
          </a:r>
          <a:r>
            <a:rPr lang="en-IN" sz="2700" b="1" kern="1200" dirty="0" err="1" smtClean="0">
              <a:solidFill>
                <a:srgbClr val="C00000"/>
              </a:solidFill>
            </a:rPr>
            <a:t>osteoblasts</a:t>
          </a:r>
          <a:r>
            <a:rPr lang="en-IN" sz="2700" b="1" kern="1200" dirty="0" smtClean="0">
              <a:solidFill>
                <a:srgbClr val="C00000"/>
              </a:solidFill>
            </a:rPr>
            <a:t> to secrete IL-1 &amp; IL-6</a:t>
          </a:r>
        </a:p>
      </dsp:txBody>
      <dsp:txXfrm rot="10800000">
        <a:off x="0" y="3499745"/>
        <a:ext cx="8229600" cy="1177197"/>
      </dsp:txXfrm>
    </dsp:sp>
    <dsp:sp modelId="{CE3F2AFA-C04D-4473-B92E-E5D79E5B9C0F}">
      <dsp:nvSpPr>
        <dsp:cNvPr id="0" name=""/>
        <dsp:cNvSpPr/>
      </dsp:nvSpPr>
      <dsp:spPr>
        <a:xfrm rot="10800000">
          <a:off x="0" y="2334029"/>
          <a:ext cx="8229600" cy="1177197"/>
        </a:xfrm>
        <a:prstGeom prst="upArrowCallout">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b="1" kern="1200" dirty="0" smtClean="0">
              <a:solidFill>
                <a:srgbClr val="C00000"/>
              </a:solidFill>
            </a:rPr>
            <a:t>Release of parathyroid hormones</a:t>
          </a:r>
          <a:endParaRPr lang="en-IN" sz="2700" b="1" kern="1200" dirty="0">
            <a:solidFill>
              <a:srgbClr val="C00000"/>
            </a:solidFill>
          </a:endParaRPr>
        </a:p>
      </dsp:txBody>
      <dsp:txXfrm rot="10800000">
        <a:off x="0" y="2334029"/>
        <a:ext cx="8229600" cy="1177197"/>
      </dsp:txXfrm>
    </dsp:sp>
    <dsp:sp modelId="{DD35A94E-0119-46AD-B4CD-5E8BDE208AFB}">
      <dsp:nvSpPr>
        <dsp:cNvPr id="0" name=""/>
        <dsp:cNvSpPr/>
      </dsp:nvSpPr>
      <dsp:spPr>
        <a:xfrm rot="10800000">
          <a:off x="0" y="1168313"/>
          <a:ext cx="8229600" cy="1177197"/>
        </a:xfrm>
        <a:prstGeom prst="upArrowCallout">
          <a:avLst/>
        </a:prstGeom>
        <a:solidFill>
          <a:schemeClr val="accent3">
            <a:shade val="80000"/>
            <a:hueOff val="164182"/>
            <a:satOff val="-1073"/>
            <a:lumOff val="18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b="1" kern="1200" dirty="0" smtClean="0">
              <a:solidFill>
                <a:srgbClr val="C00000"/>
              </a:solidFill>
            </a:rPr>
            <a:t>Activation of receptors on the parathyroid gland</a:t>
          </a:r>
          <a:endParaRPr lang="en-IN" sz="2700" b="1" kern="1200" dirty="0">
            <a:solidFill>
              <a:srgbClr val="C00000"/>
            </a:solidFill>
          </a:endParaRPr>
        </a:p>
      </dsp:txBody>
      <dsp:txXfrm rot="10800000">
        <a:off x="0" y="1168313"/>
        <a:ext cx="8229600" cy="1177197"/>
      </dsp:txXfrm>
    </dsp:sp>
    <dsp:sp modelId="{761325BF-4FA3-4CB3-B4C2-479F47A26A09}">
      <dsp:nvSpPr>
        <dsp:cNvPr id="0" name=""/>
        <dsp:cNvSpPr/>
      </dsp:nvSpPr>
      <dsp:spPr>
        <a:xfrm rot="10800000">
          <a:off x="0" y="2597"/>
          <a:ext cx="8229600" cy="1177197"/>
        </a:xfrm>
        <a:prstGeom prst="upArrowCallout">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b="1" kern="1200" dirty="0" smtClean="0">
              <a:solidFill>
                <a:srgbClr val="C00000"/>
              </a:solidFill>
            </a:rPr>
            <a:t>Decrease in calcium blood levels</a:t>
          </a:r>
          <a:endParaRPr lang="en-IN" sz="2700" b="1" kern="1200" dirty="0">
            <a:solidFill>
              <a:srgbClr val="C00000"/>
            </a:solidFill>
          </a:endParaRPr>
        </a:p>
      </dsp:txBody>
      <dsp:txXfrm rot="10800000">
        <a:off x="0" y="2597"/>
        <a:ext cx="8229600" cy="117719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DFD386-1D4D-4C1A-8DFB-D5D2FE95C6BB}">
      <dsp:nvSpPr>
        <dsp:cNvPr id="0" name=""/>
        <dsp:cNvSpPr/>
      </dsp:nvSpPr>
      <dsp:spPr>
        <a:xfrm>
          <a:off x="0" y="4456620"/>
          <a:ext cx="8229600" cy="974999"/>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IN" sz="2300" b="1" kern="1200" dirty="0" smtClean="0">
              <a:solidFill>
                <a:srgbClr val="C00000"/>
              </a:solidFill>
            </a:rPr>
            <a:t>Feed back mechanism  of normal blood calcium levels turns off the secretion of PTH.</a:t>
          </a:r>
        </a:p>
      </dsp:txBody>
      <dsp:txXfrm>
        <a:off x="0" y="4456620"/>
        <a:ext cx="8229600" cy="974999"/>
      </dsp:txXfrm>
    </dsp:sp>
    <dsp:sp modelId="{CE3F2AFA-C04D-4473-B92E-E5D79E5B9C0F}">
      <dsp:nvSpPr>
        <dsp:cNvPr id="0" name=""/>
        <dsp:cNvSpPr/>
      </dsp:nvSpPr>
      <dsp:spPr>
        <a:xfrm rot="10800000">
          <a:off x="0" y="2971695"/>
          <a:ext cx="8229600" cy="1499549"/>
        </a:xfrm>
        <a:prstGeom prst="upArrowCallout">
          <a:avLst/>
        </a:prstGeom>
        <a:solidFill>
          <a:schemeClr val="accent3">
            <a:shade val="80000"/>
            <a:hueOff val="72970"/>
            <a:satOff val="-477"/>
            <a:lumOff val="8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IN" sz="2300" b="1" kern="1200" dirty="0" smtClean="0">
              <a:solidFill>
                <a:srgbClr val="C00000"/>
              </a:solidFill>
            </a:rPr>
            <a:t>Calcium ion from </a:t>
          </a:r>
          <a:r>
            <a:rPr lang="en-IN" sz="2300" b="1" kern="1200" dirty="0" err="1" smtClean="0">
              <a:solidFill>
                <a:srgbClr val="C00000"/>
              </a:solidFill>
            </a:rPr>
            <a:t>hydroxyapetite</a:t>
          </a:r>
          <a:r>
            <a:rPr lang="en-IN" sz="2300" b="1" kern="1200" dirty="0" smtClean="0">
              <a:solidFill>
                <a:srgbClr val="C00000"/>
              </a:solidFill>
            </a:rPr>
            <a:t> is released into the blood and normalises the calcium level</a:t>
          </a:r>
          <a:endParaRPr lang="en-IN" sz="2300" b="1" kern="1200" dirty="0">
            <a:solidFill>
              <a:srgbClr val="C00000"/>
            </a:solidFill>
          </a:endParaRPr>
        </a:p>
      </dsp:txBody>
      <dsp:txXfrm rot="10800000">
        <a:off x="0" y="2971695"/>
        <a:ext cx="8229600" cy="1499549"/>
      </dsp:txXfrm>
    </dsp:sp>
    <dsp:sp modelId="{DD35A94E-0119-46AD-B4CD-5E8BDE208AFB}">
      <dsp:nvSpPr>
        <dsp:cNvPr id="0" name=""/>
        <dsp:cNvSpPr/>
      </dsp:nvSpPr>
      <dsp:spPr>
        <a:xfrm rot="10800000">
          <a:off x="0" y="1486771"/>
          <a:ext cx="8229600" cy="1499549"/>
        </a:xfrm>
        <a:prstGeom prst="upArrowCallout">
          <a:avLst/>
        </a:prstGeom>
        <a:solidFill>
          <a:schemeClr val="accent3">
            <a:shade val="80000"/>
            <a:hueOff val="145939"/>
            <a:satOff val="-954"/>
            <a:lumOff val="16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IN" sz="2300" b="1" kern="1200" dirty="0" err="1" smtClean="0">
              <a:solidFill>
                <a:srgbClr val="C00000"/>
              </a:solidFill>
            </a:rPr>
            <a:t>Resorption</a:t>
          </a:r>
          <a:r>
            <a:rPr lang="en-IN" sz="2300" b="1" kern="1200" dirty="0" smtClean="0">
              <a:solidFill>
                <a:srgbClr val="C00000"/>
              </a:solidFill>
            </a:rPr>
            <a:t> of  bone</a:t>
          </a:r>
          <a:endParaRPr lang="en-IN" sz="2300" b="1" kern="1200" dirty="0">
            <a:solidFill>
              <a:srgbClr val="C00000"/>
            </a:solidFill>
          </a:endParaRPr>
        </a:p>
      </dsp:txBody>
      <dsp:txXfrm rot="10800000">
        <a:off x="0" y="1486771"/>
        <a:ext cx="8229600" cy="1499549"/>
      </dsp:txXfrm>
    </dsp:sp>
    <dsp:sp modelId="{761325BF-4FA3-4CB3-B4C2-479F47A26A09}">
      <dsp:nvSpPr>
        <dsp:cNvPr id="0" name=""/>
        <dsp:cNvSpPr/>
      </dsp:nvSpPr>
      <dsp:spPr>
        <a:xfrm rot="10800000">
          <a:off x="0" y="1847"/>
          <a:ext cx="8229600" cy="1499549"/>
        </a:xfrm>
        <a:prstGeom prst="upArrowCallout">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IN" sz="2300" b="1" kern="1200" dirty="0" err="1" smtClean="0">
              <a:solidFill>
                <a:srgbClr val="C00000"/>
              </a:solidFill>
            </a:rPr>
            <a:t>Monocytes</a:t>
          </a:r>
          <a:r>
            <a:rPr lang="en-IN" sz="2300" b="1" kern="1200" dirty="0" smtClean="0">
              <a:solidFill>
                <a:srgbClr val="C00000"/>
              </a:solidFill>
            </a:rPr>
            <a:t> coalesces to form multinucleated </a:t>
          </a:r>
          <a:r>
            <a:rPr lang="en-IN" sz="2300" b="1" kern="1200" dirty="0" err="1" smtClean="0">
              <a:solidFill>
                <a:srgbClr val="C00000"/>
              </a:solidFill>
            </a:rPr>
            <a:t>osteoclasts</a:t>
          </a:r>
          <a:endParaRPr lang="en-IN" sz="2300" b="1" kern="1200" dirty="0">
            <a:solidFill>
              <a:srgbClr val="C00000"/>
            </a:solidFill>
          </a:endParaRPr>
        </a:p>
      </dsp:txBody>
      <dsp:txXfrm rot="10800000">
        <a:off x="0" y="1847"/>
        <a:ext cx="8229600" cy="14995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AA682-7379-4D48-9C81-5E230557A6C1}" type="datetimeFigureOut">
              <a:rPr lang="en-IN" smtClean="0"/>
              <a:pPr/>
              <a:t>16/02/2023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F3CC7D-7683-4194-9488-47CE31F77C4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D162BD6-9982-442A-8401-E265F8E31284}"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C0A4D8-CC95-4F46-9218-0BBB6352984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9DD41BD-EE31-463E-9EF8-3C8C43E201E5}"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C0A4D8-CC95-4F46-9218-0BBB6352984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A447596-19A5-4081-80B1-9E0C2AF25CDE}"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C0A4D8-CC95-4F46-9218-0BBB6352984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3C7839B-35C9-43F1-90B4-40639498877B}"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C0A4D8-CC95-4F46-9218-0BBB6352984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8B9A15-B2ED-4E60-A15D-C4BC309C41C0}" type="datetime1">
              <a:rPr lang="en-IN" smtClean="0"/>
              <a:pPr/>
              <a:t>16/02/2023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C0A4D8-CC95-4F46-9218-0BBB6352984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6122E17-4162-4F22-AF69-E04C272C5283}" type="datetime1">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C0A4D8-CC95-4F46-9218-0BBB6352984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2E5AA39-B2FB-4BEF-AE26-578CF19E0AFB}" type="datetime1">
              <a:rPr lang="en-IN" smtClean="0"/>
              <a:pPr/>
              <a:t>16/02/2023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CC0A4D8-CC95-4F46-9218-0BBB6352984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33E6F16-3194-4843-B32E-F097BA6453F8}" type="datetime1">
              <a:rPr lang="en-IN" smtClean="0"/>
              <a:pPr/>
              <a:t>16/02/2023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CC0A4D8-CC95-4F46-9218-0BBB6352984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0F273-7A6A-4479-B296-CF88FF3EBC7A}" type="datetime1">
              <a:rPr lang="en-IN" smtClean="0"/>
              <a:pPr/>
              <a:t>16/02/2023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CC0A4D8-CC95-4F46-9218-0BBB6352984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743F8-FF3C-4777-B557-666352C3CEB9}" type="datetime1">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C0A4D8-CC95-4F46-9218-0BBB6352984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37192-95BD-4284-9CB4-DFCE98DFB732}" type="datetime1">
              <a:rPr lang="en-IN" smtClean="0"/>
              <a:pPr/>
              <a:t>16/02/2023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C0A4D8-CC95-4F46-9218-0BBB6352984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0000"/>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76C0A-15CE-4876-9B67-C90C805E9501}" type="datetime1">
              <a:rPr lang="en-IN" smtClean="0"/>
              <a:pPr/>
              <a:t>16/02/2023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0A4D8-CC95-4F46-9218-0BBB6352984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l="-30000" r="-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786058"/>
            <a:ext cx="7772400" cy="1470025"/>
          </a:xfrm>
        </p:spPr>
        <p:style>
          <a:lnRef idx="0">
            <a:schemeClr val="accent6"/>
          </a:lnRef>
          <a:fillRef idx="3">
            <a:schemeClr val="accent6"/>
          </a:fillRef>
          <a:effectRef idx="3">
            <a:schemeClr val="accent6"/>
          </a:effectRef>
          <a:fontRef idx="minor">
            <a:schemeClr val="lt1"/>
          </a:fontRef>
        </p:style>
        <p:txBody>
          <a:bodyPr/>
          <a:lstStyle/>
          <a:p>
            <a:r>
              <a:rPr lang="en-IN" b="1" dirty="0" smtClean="0"/>
              <a:t>ALVEOLAR BONE</a:t>
            </a:r>
            <a:endParaRPr lang="en-IN" b="1" dirty="0"/>
          </a:p>
        </p:txBody>
      </p:sp>
      <p:sp>
        <p:nvSpPr>
          <p:cNvPr id="3" name="Subtitle 2"/>
          <p:cNvSpPr>
            <a:spLocks noGrp="1"/>
          </p:cNvSpPr>
          <p:nvPr>
            <p:ph type="subTitle" idx="1"/>
          </p:nvPr>
        </p:nvSpPr>
        <p:spPr>
          <a:xfrm>
            <a:off x="35496" y="5072074"/>
            <a:ext cx="3322058" cy="1525278"/>
          </a:xfrm>
        </p:spPr>
        <p:txBody>
          <a:bodyPr>
            <a:normAutofit fontScale="62500" lnSpcReduction="20000"/>
          </a:bodyPr>
          <a:lstStyle/>
          <a:p>
            <a:r>
              <a:rPr lang="en-IN" b="1" dirty="0" smtClean="0">
                <a:solidFill>
                  <a:srgbClr val="FF0000"/>
                </a:solidFill>
                <a:latin typeface="Times New Roman" pitchFamily="18" charset="0"/>
                <a:cs typeface="Times New Roman" pitchFamily="18" charset="0"/>
              </a:rPr>
              <a:t>DR  PUSHPENDRA YADAV</a:t>
            </a:r>
          </a:p>
          <a:p>
            <a:r>
              <a:rPr lang="en-US" b="1" dirty="0" smtClean="0">
                <a:solidFill>
                  <a:srgbClr val="FF0000"/>
                </a:solidFill>
                <a:latin typeface="Times New Roman" pitchFamily="18" charset="0"/>
                <a:cs typeface="Times New Roman" pitchFamily="18" charset="0"/>
              </a:rPr>
              <a:t>SR. LECTURER </a:t>
            </a:r>
          </a:p>
          <a:p>
            <a:r>
              <a:rPr lang="en-US" b="1" dirty="0" smtClean="0">
                <a:solidFill>
                  <a:srgbClr val="FF0000"/>
                </a:solidFill>
                <a:latin typeface="Times New Roman" pitchFamily="18" charset="0"/>
                <a:cs typeface="Times New Roman" pitchFamily="18" charset="0"/>
              </a:rPr>
              <a:t>DEPT. OF PERIODONTOLOGYY </a:t>
            </a:r>
            <a:endParaRPr lang="en-IN"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CC0A4D8-CC95-4F46-9218-0BBB63529847}" type="slidenum">
              <a:rPr lang="en-IN" smtClean="0"/>
              <a:pPr/>
              <a:t>1</a:t>
            </a:fld>
            <a:endParaRPr lang="en-IN"/>
          </a:p>
        </p:txBody>
      </p:sp>
      <p:sp>
        <p:nvSpPr>
          <p:cNvPr id="5" name="Rectangle 4"/>
          <p:cNvSpPr/>
          <p:nvPr/>
        </p:nvSpPr>
        <p:spPr>
          <a:xfrm>
            <a:off x="0" y="0"/>
            <a:ext cx="9144000" cy="954107"/>
          </a:xfrm>
          <a:prstGeom prst="rect">
            <a:avLst/>
          </a:prstGeom>
        </p:spPr>
        <p:txBody>
          <a:bodyPr wrap="square">
            <a:spAutoFit/>
          </a:bodyPr>
          <a:lstStyle/>
          <a:p>
            <a:pPr algn="ctr"/>
            <a:r>
              <a:rPr lang="en-US" sz="2800" u="sng" dirty="0" smtClean="0">
                <a:solidFill>
                  <a:schemeClr val="tx2"/>
                </a:solidFill>
                <a:latin typeface="Forte" panose="03060902040502070203" pitchFamily="66" charset="0"/>
              </a:rPr>
              <a:t>RUNGTA COLLEGE OF DENTAL SCIENCES AND RESEARCH,BHILAI</a:t>
            </a:r>
            <a:endParaRPr lang="en-US" sz="2800" u="sng" dirty="0">
              <a:solidFill>
                <a:schemeClr val="tx2"/>
              </a:solidFill>
              <a:latin typeface="Forte" panose="03060902040502070203" pitchFamily="66" charset="0"/>
            </a:endParaRPr>
          </a:p>
        </p:txBody>
      </p:sp>
      <p:pic>
        <p:nvPicPr>
          <p:cNvPr id="6" name="Picture 5" descr="rungta logo">
            <a:extLst>
              <a:ext uri="{FF2B5EF4-FFF2-40B4-BE49-F238E27FC236}">
                <a16:creationId xmlns="" xmlns:a16="http://schemas.microsoft.com/office/drawing/2014/main" id="{F38FFA46-7635-3509-37CA-B903AD620E34}"/>
              </a:ext>
            </a:extLst>
          </p:cNvPr>
          <p:cNvPicPr/>
          <p:nvPr/>
        </p:nvPicPr>
        <p:blipFill>
          <a:blip r:embed="rId3" cstate="print"/>
          <a:srcRect/>
          <a:stretch>
            <a:fillRect/>
          </a:stretch>
        </p:blipFill>
        <p:spPr bwMode="auto">
          <a:xfrm>
            <a:off x="3857620" y="1285860"/>
            <a:ext cx="1512168" cy="12336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99592" y="1124744"/>
            <a:ext cx="1296144"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4400" dirty="0" smtClean="0"/>
              <a:t>1</a:t>
            </a:r>
            <a:endParaRPr lang="en-IN" sz="4400" dirty="0"/>
          </a:p>
        </p:txBody>
      </p:sp>
      <p:sp>
        <p:nvSpPr>
          <p:cNvPr id="6" name="Slide Number Placeholder 5"/>
          <p:cNvSpPr>
            <a:spLocks noGrp="1"/>
          </p:cNvSpPr>
          <p:nvPr>
            <p:ph type="sldNum" sz="quarter" idx="12"/>
          </p:nvPr>
        </p:nvSpPr>
        <p:spPr/>
        <p:txBody>
          <a:bodyPr/>
          <a:lstStyle/>
          <a:p>
            <a:fld id="{FCC0A4D8-CC95-4F46-9218-0BBB63529847}" type="slidenum">
              <a:rPr lang="en-IN" smtClean="0"/>
              <a:pPr/>
              <a:t>10</a:t>
            </a:fld>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04664"/>
          <a:ext cx="822960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7596336" y="260648"/>
            <a:ext cx="1296144"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4400" dirty="0" smtClean="0"/>
              <a:t>2</a:t>
            </a:r>
            <a:endParaRPr lang="en-IN" sz="4400" dirty="0"/>
          </a:p>
        </p:txBody>
      </p:sp>
      <p:sp>
        <p:nvSpPr>
          <p:cNvPr id="7" name="Slide Number Placeholder 6"/>
          <p:cNvSpPr>
            <a:spLocks noGrp="1"/>
          </p:cNvSpPr>
          <p:nvPr>
            <p:ph type="sldNum" sz="quarter" idx="12"/>
          </p:nvPr>
        </p:nvSpPr>
        <p:spPr/>
        <p:txBody>
          <a:bodyPr/>
          <a:lstStyle/>
          <a:p>
            <a:fld id="{FCC0A4D8-CC95-4F46-9218-0BBB63529847}" type="slidenum">
              <a:rPr lang="en-IN" smtClean="0"/>
              <a:pPr/>
              <a:t>11</a:t>
            </a:fld>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99592" y="1124744"/>
            <a:ext cx="1296144"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4400" dirty="0" smtClean="0"/>
              <a:t>3</a:t>
            </a:r>
            <a:endParaRPr lang="en-IN" sz="4400" dirty="0"/>
          </a:p>
        </p:txBody>
      </p:sp>
      <p:sp>
        <p:nvSpPr>
          <p:cNvPr id="6" name="Slide Number Placeholder 5"/>
          <p:cNvSpPr>
            <a:spLocks noGrp="1"/>
          </p:cNvSpPr>
          <p:nvPr>
            <p:ph type="sldNum" sz="quarter" idx="12"/>
          </p:nvPr>
        </p:nvSpPr>
        <p:spPr/>
        <p:txBody>
          <a:bodyPr/>
          <a:lstStyle/>
          <a:p>
            <a:fld id="{FCC0A4D8-CC95-4F46-9218-0BBB63529847}" type="slidenum">
              <a:rPr lang="en-IN" smtClean="0"/>
              <a:pPr/>
              <a:t>12</a:t>
            </a:fld>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548680"/>
          <a:ext cx="8229600"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FCC0A4D8-CC95-4F46-9218-0BBB63529847}" type="slidenum">
              <a:rPr lang="en-IN" smtClean="0"/>
              <a:pPr/>
              <a:t>13</a:t>
            </a:fld>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404664"/>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FCC0A4D8-CC95-4F46-9218-0BBB63529847}" type="slidenum">
              <a:rPr lang="en-IN" smtClean="0"/>
              <a:pPr/>
              <a:t>14</a:t>
            </a:fld>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609600" indent="-609600">
              <a:lnSpc>
                <a:spcPct val="80000"/>
              </a:lnSpc>
              <a:buNone/>
              <a:defRPr/>
            </a:pPr>
            <a:r>
              <a:rPr lang="en-US" sz="2800" b="1" dirty="0" smtClean="0">
                <a:solidFill>
                  <a:srgbClr val="C00000"/>
                </a:solidFill>
              </a:rPr>
              <a:t>INORGANIC </a:t>
            </a:r>
          </a:p>
          <a:p>
            <a:pPr marL="609600" indent="-609600">
              <a:lnSpc>
                <a:spcPct val="80000"/>
              </a:lnSpc>
              <a:buNone/>
              <a:defRPr/>
            </a:pPr>
            <a:r>
              <a:rPr lang="en-US" sz="2400" dirty="0" smtClean="0"/>
              <a:t>		</a:t>
            </a:r>
          </a:p>
          <a:p>
            <a:pPr marL="609600" indent="-609600">
              <a:lnSpc>
                <a:spcPct val="80000"/>
              </a:lnSpc>
              <a:buNone/>
              <a:defRPr/>
            </a:pPr>
            <a:endParaRPr lang="en-US" sz="2400" dirty="0" smtClean="0"/>
          </a:p>
          <a:p>
            <a:pPr marL="609600" indent="-609600">
              <a:lnSpc>
                <a:spcPct val="80000"/>
              </a:lnSpc>
              <a:buNone/>
              <a:defRPr/>
            </a:pPr>
            <a:r>
              <a:rPr lang="en-US" sz="2400" dirty="0" smtClean="0"/>
              <a:t>Composed principally of minerals such as:</a:t>
            </a:r>
          </a:p>
          <a:p>
            <a:pPr>
              <a:lnSpc>
                <a:spcPct val="80000"/>
              </a:lnSpc>
              <a:defRPr/>
            </a:pPr>
            <a:endParaRPr lang="en-US" sz="2400" dirty="0" smtClean="0"/>
          </a:p>
          <a:p>
            <a:pPr lvl="3">
              <a:lnSpc>
                <a:spcPct val="80000"/>
              </a:lnSpc>
              <a:defRPr/>
            </a:pPr>
            <a:r>
              <a:rPr lang="en-US" sz="2400" dirty="0" smtClean="0"/>
              <a:t>Calcium</a:t>
            </a:r>
          </a:p>
          <a:p>
            <a:pPr lvl="3">
              <a:lnSpc>
                <a:spcPct val="80000"/>
              </a:lnSpc>
              <a:defRPr/>
            </a:pPr>
            <a:r>
              <a:rPr lang="en-US" sz="2400" dirty="0" smtClean="0"/>
              <a:t>Phosphate</a:t>
            </a:r>
          </a:p>
          <a:p>
            <a:pPr lvl="3">
              <a:lnSpc>
                <a:spcPct val="80000"/>
              </a:lnSpc>
              <a:defRPr/>
            </a:pPr>
            <a:r>
              <a:rPr lang="en-US" sz="2400" dirty="0" smtClean="0"/>
              <a:t>Hydroxyl</a:t>
            </a:r>
          </a:p>
          <a:p>
            <a:pPr lvl="3">
              <a:lnSpc>
                <a:spcPct val="80000"/>
              </a:lnSpc>
              <a:defRPr/>
            </a:pPr>
            <a:r>
              <a:rPr lang="en-US" sz="2400" dirty="0" smtClean="0"/>
              <a:t>Citrate</a:t>
            </a:r>
          </a:p>
          <a:p>
            <a:pPr lvl="3">
              <a:lnSpc>
                <a:spcPct val="80000"/>
              </a:lnSpc>
              <a:defRPr/>
            </a:pPr>
            <a:r>
              <a:rPr lang="en-US" sz="2400" dirty="0" smtClean="0"/>
              <a:t>Carbonate</a:t>
            </a:r>
          </a:p>
        </p:txBody>
      </p:sp>
      <p:sp>
        <p:nvSpPr>
          <p:cNvPr id="4" name="Slide Number Placeholder 3"/>
          <p:cNvSpPr>
            <a:spLocks noGrp="1"/>
          </p:cNvSpPr>
          <p:nvPr>
            <p:ph type="sldNum" sz="quarter" idx="12"/>
          </p:nvPr>
        </p:nvSpPr>
        <p:spPr/>
        <p:txBody>
          <a:bodyPr/>
          <a:lstStyle/>
          <a:p>
            <a:fld id="{FCC0A4D8-CC95-4F46-9218-0BBB63529847}" type="slidenum">
              <a:rPr lang="en-IN" smtClean="0"/>
              <a:pPr/>
              <a:t>15</a:t>
            </a:fld>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noChangeArrowheads="1"/>
          </p:cNvPicPr>
          <p:nvPr/>
        </p:nvPicPr>
        <p:blipFill>
          <a:blip r:embed="rId2" cstate="print">
            <a:lum bright="-20000" contrast="40000"/>
          </a:blip>
          <a:srcRect/>
          <a:stretch>
            <a:fillRect/>
          </a:stretch>
        </p:blipFill>
        <p:spPr bwMode="auto">
          <a:xfrm>
            <a:off x="755576" y="1916832"/>
            <a:ext cx="7620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FCC0A4D8-CC95-4F46-9218-0BBB63529847}" type="slidenum">
              <a:rPr lang="en-IN" smtClean="0"/>
              <a:pPr/>
              <a:t>16</a:t>
            </a:fld>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lnSpcReduction="10000"/>
          </a:bodyPr>
          <a:lstStyle/>
          <a:p>
            <a:pPr marL="533400" indent="-533400" algn="just">
              <a:lnSpc>
                <a:spcPct val="90000"/>
              </a:lnSpc>
              <a:buNone/>
              <a:defRPr/>
            </a:pPr>
            <a:r>
              <a:rPr lang="en-US" b="1" dirty="0" smtClean="0">
                <a:solidFill>
                  <a:srgbClr val="C00000"/>
                </a:solidFill>
                <a:latin typeface="+mj-lt"/>
              </a:rPr>
              <a:t>OSTEOBLASTS:</a:t>
            </a:r>
            <a:r>
              <a:rPr lang="en-US" sz="3600" b="1" dirty="0" smtClean="0">
                <a:solidFill>
                  <a:srgbClr val="C00000"/>
                </a:solidFill>
                <a:latin typeface="+mj-lt"/>
              </a:rPr>
              <a:t> </a:t>
            </a:r>
            <a:endParaRPr lang="en-US" b="1" dirty="0" smtClean="0">
              <a:solidFill>
                <a:srgbClr val="C00000"/>
              </a:solidFill>
              <a:latin typeface="+mj-lt"/>
            </a:endParaRPr>
          </a:p>
          <a:p>
            <a:pPr marL="533400" indent="-533400" algn="just">
              <a:lnSpc>
                <a:spcPct val="150000"/>
              </a:lnSpc>
              <a:defRPr/>
            </a:pPr>
            <a:r>
              <a:rPr lang="en-US" sz="2800" dirty="0" err="1" smtClean="0">
                <a:latin typeface="+mj-lt"/>
              </a:rPr>
              <a:t>Cuboidal</a:t>
            </a:r>
            <a:r>
              <a:rPr lang="en-US" sz="2800" dirty="0" smtClean="0">
                <a:latin typeface="+mj-lt"/>
              </a:rPr>
              <a:t> cells with well developed rough endoplasmic reticulum, a large </a:t>
            </a:r>
            <a:r>
              <a:rPr lang="en-US" sz="2800" dirty="0" err="1" smtClean="0">
                <a:latin typeface="+mj-lt"/>
              </a:rPr>
              <a:t>golgi</a:t>
            </a:r>
            <a:r>
              <a:rPr lang="en-US" sz="2800" dirty="0" smtClean="0">
                <a:latin typeface="+mj-lt"/>
              </a:rPr>
              <a:t> apparatus and </a:t>
            </a:r>
            <a:r>
              <a:rPr lang="en-US" sz="2800" dirty="0" err="1" smtClean="0">
                <a:latin typeface="+mj-lt"/>
              </a:rPr>
              <a:t>secretory</a:t>
            </a:r>
            <a:r>
              <a:rPr lang="en-US" sz="2800" dirty="0" smtClean="0">
                <a:latin typeface="+mj-lt"/>
              </a:rPr>
              <a:t> vesicles.</a:t>
            </a:r>
          </a:p>
          <a:p>
            <a:pPr marL="533400" indent="-533400" algn="just">
              <a:lnSpc>
                <a:spcPct val="150000"/>
              </a:lnSpc>
              <a:defRPr/>
            </a:pPr>
            <a:r>
              <a:rPr lang="en-US" sz="2800" dirty="0" smtClean="0">
                <a:latin typeface="+mj-lt"/>
              </a:rPr>
              <a:t>Derived from progenitor cells (</a:t>
            </a:r>
            <a:r>
              <a:rPr lang="en-US" sz="2800" dirty="0" err="1" smtClean="0">
                <a:latin typeface="+mj-lt"/>
              </a:rPr>
              <a:t>mesenchymal</a:t>
            </a:r>
            <a:r>
              <a:rPr lang="en-US" sz="2800" dirty="0" smtClean="0">
                <a:latin typeface="+mj-lt"/>
              </a:rPr>
              <a:t> family) at the site of bone formation.</a:t>
            </a:r>
          </a:p>
          <a:p>
            <a:pPr marL="533400" indent="-533400" algn="just">
              <a:lnSpc>
                <a:spcPct val="150000"/>
              </a:lnSpc>
              <a:defRPr/>
            </a:pPr>
            <a:r>
              <a:rPr lang="en-US" sz="2800" dirty="0" smtClean="0">
                <a:latin typeface="+mj-lt"/>
              </a:rPr>
              <a:t>Synthesizes bone matrix (</a:t>
            </a:r>
            <a:r>
              <a:rPr lang="en-US" sz="2800" dirty="0" err="1" smtClean="0">
                <a:latin typeface="+mj-lt"/>
              </a:rPr>
              <a:t>osteoid</a:t>
            </a:r>
            <a:r>
              <a:rPr lang="en-US" sz="2800" dirty="0" smtClean="0">
                <a:latin typeface="+mj-lt"/>
              </a:rPr>
              <a:t>), type 1 collagen and regulate its mineralization</a:t>
            </a:r>
            <a:endParaRPr lang="en-IN" sz="2800" dirty="0">
              <a:latin typeface="+mj-lt"/>
            </a:endParaRPr>
          </a:p>
        </p:txBody>
      </p:sp>
      <p:sp>
        <p:nvSpPr>
          <p:cNvPr id="4" name="Slide Number Placeholder 3"/>
          <p:cNvSpPr>
            <a:spLocks noGrp="1"/>
          </p:cNvSpPr>
          <p:nvPr>
            <p:ph type="sldNum" sz="quarter" idx="12"/>
          </p:nvPr>
        </p:nvSpPr>
        <p:spPr/>
        <p:txBody>
          <a:bodyPr/>
          <a:lstStyle/>
          <a:p>
            <a:fld id="{FCC0A4D8-CC95-4F46-9218-0BBB63529847}" type="slidenum">
              <a:rPr lang="en-IN" smtClean="0"/>
              <a:pPr/>
              <a:t>17</a:t>
            </a:fld>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85000" lnSpcReduction="20000"/>
          </a:bodyPr>
          <a:lstStyle/>
          <a:p>
            <a:pPr>
              <a:buNone/>
            </a:pPr>
            <a:r>
              <a:rPr lang="en-US" b="1" dirty="0" smtClean="0">
                <a:solidFill>
                  <a:srgbClr val="C00000"/>
                </a:solidFill>
              </a:rPr>
              <a:t>OSTEOCLASTS:</a:t>
            </a:r>
          </a:p>
          <a:p>
            <a:pPr algn="just">
              <a:lnSpc>
                <a:spcPct val="160000"/>
              </a:lnSpc>
            </a:pPr>
            <a:r>
              <a:rPr lang="en-US" sz="3000" dirty="0" smtClean="0"/>
              <a:t>Large multinucleated giant cells</a:t>
            </a:r>
            <a:r>
              <a:rPr lang="en-US" sz="3000" b="1" dirty="0" smtClean="0"/>
              <a:t>.</a:t>
            </a:r>
          </a:p>
          <a:p>
            <a:pPr algn="just">
              <a:lnSpc>
                <a:spcPct val="160000"/>
              </a:lnSpc>
            </a:pPr>
            <a:r>
              <a:rPr lang="en-US" sz="3000" dirty="0" smtClean="0"/>
              <a:t>Derived from blood – borne </a:t>
            </a:r>
            <a:r>
              <a:rPr lang="en-US" sz="3000" dirty="0" err="1" smtClean="0"/>
              <a:t>monocytes</a:t>
            </a:r>
            <a:r>
              <a:rPr lang="en-US" sz="3000" dirty="0" smtClean="0"/>
              <a:t>.</a:t>
            </a:r>
          </a:p>
          <a:p>
            <a:pPr algn="just">
              <a:lnSpc>
                <a:spcPct val="160000"/>
              </a:lnSpc>
            </a:pPr>
            <a:r>
              <a:rPr lang="en-US" sz="3000" dirty="0" smtClean="0"/>
              <a:t>Found in bay like depression in the bone called </a:t>
            </a:r>
            <a:r>
              <a:rPr lang="en-US" sz="3000" i="1" dirty="0" err="1" smtClean="0"/>
              <a:t>Howship’s</a:t>
            </a:r>
            <a:r>
              <a:rPr lang="en-US" sz="3000" i="1" dirty="0" smtClean="0"/>
              <a:t> lacunae</a:t>
            </a:r>
            <a:r>
              <a:rPr lang="en-US" sz="3000" dirty="0" smtClean="0"/>
              <a:t>.</a:t>
            </a:r>
          </a:p>
          <a:p>
            <a:pPr algn="just">
              <a:lnSpc>
                <a:spcPct val="160000"/>
              </a:lnSpc>
            </a:pPr>
            <a:r>
              <a:rPr lang="en-US" sz="3000" dirty="0" smtClean="0"/>
              <a:t>Surface of cell near the bone is convoluted and ruffled secrets hydrolytic enzyme.</a:t>
            </a:r>
          </a:p>
          <a:p>
            <a:pPr algn="just">
              <a:lnSpc>
                <a:spcPct val="160000"/>
              </a:lnSpc>
            </a:pPr>
            <a:r>
              <a:rPr lang="en-US" sz="3000" dirty="0" smtClean="0"/>
              <a:t>Ruffled border is surrounded by clear zone contains cytoplasm, associated with binding of cells to the bone.</a:t>
            </a:r>
          </a:p>
        </p:txBody>
      </p:sp>
      <p:sp>
        <p:nvSpPr>
          <p:cNvPr id="4" name="Slide Number Placeholder 3"/>
          <p:cNvSpPr>
            <a:spLocks noGrp="1"/>
          </p:cNvSpPr>
          <p:nvPr>
            <p:ph type="sldNum" sz="quarter" idx="12"/>
          </p:nvPr>
        </p:nvSpPr>
        <p:spPr/>
        <p:txBody>
          <a:bodyPr/>
          <a:lstStyle/>
          <a:p>
            <a:fld id="{FCC0A4D8-CC95-4F46-9218-0BBB63529847}" type="slidenum">
              <a:rPr lang="en-IN" smtClean="0"/>
              <a:pPr/>
              <a:t>18</a:t>
            </a:fld>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24"/>
          </a:xfrm>
        </p:spPr>
        <p:txBody>
          <a:bodyPr>
            <a:normAutofit lnSpcReduction="10000"/>
          </a:bodyPr>
          <a:lstStyle/>
          <a:p>
            <a:pPr marL="609600" indent="-609600">
              <a:lnSpc>
                <a:spcPct val="80000"/>
              </a:lnSpc>
              <a:buNone/>
            </a:pPr>
            <a:r>
              <a:rPr lang="en-US" b="1" dirty="0" smtClean="0">
                <a:solidFill>
                  <a:srgbClr val="C00000"/>
                </a:solidFill>
              </a:rPr>
              <a:t>OSTEOCYTES:</a:t>
            </a:r>
          </a:p>
          <a:p>
            <a:pPr marL="609600" indent="-609600">
              <a:lnSpc>
                <a:spcPct val="80000"/>
              </a:lnSpc>
              <a:buNone/>
            </a:pPr>
            <a:endParaRPr lang="en-US" dirty="0" smtClean="0"/>
          </a:p>
          <a:p>
            <a:pPr marL="609600" indent="-609600" algn="just">
              <a:lnSpc>
                <a:spcPct val="110000"/>
              </a:lnSpc>
            </a:pPr>
            <a:r>
              <a:rPr lang="en-US" sz="2800" dirty="0" smtClean="0"/>
              <a:t>It enclosed within a space called lacunae within calcified matrix.</a:t>
            </a:r>
          </a:p>
          <a:p>
            <a:pPr marL="609600" indent="-609600" algn="just">
              <a:lnSpc>
                <a:spcPct val="110000"/>
              </a:lnSpc>
            </a:pPr>
            <a:r>
              <a:rPr lang="en-US" sz="2800" dirty="0" smtClean="0"/>
              <a:t>It extend processes into </a:t>
            </a:r>
            <a:r>
              <a:rPr lang="en-US" sz="2800" dirty="0" err="1" smtClean="0"/>
              <a:t>canaliculi</a:t>
            </a:r>
            <a:r>
              <a:rPr lang="en-US" sz="2800" dirty="0" smtClean="0"/>
              <a:t> that radiate from the lacunae.</a:t>
            </a:r>
          </a:p>
          <a:p>
            <a:pPr marL="609600" indent="-609600" algn="just">
              <a:lnSpc>
                <a:spcPct val="110000"/>
              </a:lnSpc>
            </a:pPr>
            <a:r>
              <a:rPr lang="en-US" sz="2800" dirty="0" err="1" smtClean="0"/>
              <a:t>Canaliculi</a:t>
            </a:r>
            <a:r>
              <a:rPr lang="en-US" sz="2800" dirty="0" smtClean="0"/>
              <a:t> brings oxygen and nutrients to the </a:t>
            </a:r>
            <a:r>
              <a:rPr lang="en-US" sz="2800" dirty="0" err="1" smtClean="0"/>
              <a:t>osteocytes</a:t>
            </a:r>
            <a:r>
              <a:rPr lang="en-US" sz="2800" dirty="0" smtClean="0"/>
              <a:t> through blood and remove metabolic waste products.</a:t>
            </a:r>
          </a:p>
          <a:p>
            <a:pPr marL="609600" indent="-609600" algn="just">
              <a:lnSpc>
                <a:spcPct val="110000"/>
              </a:lnSpc>
            </a:pPr>
            <a:r>
              <a:rPr lang="en-US" sz="2800" dirty="0" smtClean="0"/>
              <a:t>These are considered to be the nerve cells of the bone, maintaining  balance between </a:t>
            </a:r>
            <a:r>
              <a:rPr lang="en-US" sz="2800" dirty="0" err="1" smtClean="0"/>
              <a:t>resorption</a:t>
            </a:r>
            <a:r>
              <a:rPr lang="en-US" sz="2800" dirty="0" smtClean="0"/>
              <a:t> and remodeling</a:t>
            </a:r>
            <a:endParaRPr lang="en-IN" sz="2800"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19</a:t>
            </a:fld>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6842"/>
          </a:xfrm>
        </p:spPr>
        <p:txBody>
          <a:bodyPr>
            <a:normAutofit fontScale="90000"/>
          </a:bodyPr>
          <a:lstStyle/>
          <a:p>
            <a:r>
              <a:rPr lang="en-IN" sz="3200" b="1" dirty="0" smtClean="0">
                <a:latin typeface="Times New Roman" panose="02020603050405020304" pitchFamily="18" charset="0"/>
                <a:ea typeface="Tahoma" panose="020B0604030504040204" pitchFamily="34" charset="0"/>
                <a:cs typeface="Times New Roman" panose="02020603050405020304" pitchFamily="18" charset="0"/>
              </a:rPr>
              <a:t>SPECIFIC LEARNING OBJECTIVES</a:t>
            </a:r>
            <a:endParaRPr lang="en-IN" sz="3200"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2</a:t>
            </a:fld>
            <a:endParaRPr lang="en-IN"/>
          </a:p>
        </p:txBody>
      </p:sp>
      <p:graphicFrame>
        <p:nvGraphicFramePr>
          <p:cNvPr id="5" name="Table 4"/>
          <p:cNvGraphicFramePr>
            <a:graphicFrameLocks noGrp="1"/>
          </p:cNvGraphicFramePr>
          <p:nvPr/>
        </p:nvGraphicFramePr>
        <p:xfrm>
          <a:off x="500034" y="857232"/>
          <a:ext cx="7715304" cy="5425440"/>
        </p:xfrm>
        <a:graphic>
          <a:graphicData uri="http://schemas.openxmlformats.org/drawingml/2006/table">
            <a:tbl>
              <a:tblPr firstRow="1" bandRow="1">
                <a:tableStyleId>{21E4AEA4-8DFA-4A89-87EB-49C32662AFE0}</a:tableStyleId>
              </a:tblPr>
              <a:tblGrid>
                <a:gridCol w="2571768"/>
                <a:gridCol w="2571768"/>
                <a:gridCol w="2571768"/>
              </a:tblGrid>
              <a:tr h="4984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CORE AREAS</a:t>
                      </a:r>
                    </a:p>
                    <a:p>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DOMAIN </a:t>
                      </a:r>
                    </a:p>
                    <a:p>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CATEGORY</a:t>
                      </a:r>
                    </a:p>
                    <a:p>
                      <a:endParaRPr lang="en-IN" sz="1600" dirty="0"/>
                    </a:p>
                  </a:txBody>
                  <a:tcPr/>
                </a:tc>
              </a:tr>
              <a:tr h="447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Aparajita" pitchFamily="34" charset="0"/>
                          <a:cs typeface="Aparajita" pitchFamily="34" charset="0"/>
                        </a:rPr>
                        <a:t>Introduction</a:t>
                      </a:r>
                    </a:p>
                    <a:p>
                      <a:endParaRPr lang="en-IN" i="1" dirty="0"/>
                    </a:p>
                  </a:txBody>
                  <a:tcPr/>
                </a:tc>
                <a:tc>
                  <a:txBody>
                    <a:bodyPr/>
                    <a:lstStyle/>
                    <a:p>
                      <a:r>
                        <a:rPr lang="en-US" i="1" dirty="0" smtClean="0"/>
                        <a:t>Affective </a:t>
                      </a:r>
                      <a:endParaRPr lang="en-IN"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t>Desire to know</a:t>
                      </a:r>
                    </a:p>
                    <a:p>
                      <a:endParaRPr lang="en-IN" i="1" dirty="0"/>
                    </a:p>
                  </a:txBody>
                  <a:tcPr/>
                </a:tc>
              </a:tr>
              <a:tr h="447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Aparajita" pitchFamily="34" charset="0"/>
                          <a:cs typeface="Aparajita" pitchFamily="34" charset="0"/>
                        </a:rPr>
                        <a:t>Development</a:t>
                      </a:r>
                    </a:p>
                    <a:p>
                      <a:endParaRPr lang="en-IN"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t>Cognitive</a:t>
                      </a:r>
                    </a:p>
                    <a:p>
                      <a:endParaRPr lang="en-IN"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t>Must to know</a:t>
                      </a:r>
                    </a:p>
                    <a:p>
                      <a:endParaRPr lang="en-IN" i="1" dirty="0"/>
                    </a:p>
                  </a:txBody>
                  <a:tcPr/>
                </a:tc>
              </a:tr>
              <a:tr h="447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latin typeface="Aparajita" pitchFamily="34" charset="0"/>
                          <a:cs typeface="Aparajita" pitchFamily="34" charset="0"/>
                        </a:rPr>
                        <a:t>Structure</a:t>
                      </a:r>
                    </a:p>
                    <a:p>
                      <a:endParaRPr lang="en-IN"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t>Cognitive</a:t>
                      </a:r>
                    </a:p>
                    <a:p>
                      <a:endParaRPr lang="en-IN"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t>Must to know</a:t>
                      </a:r>
                    </a:p>
                    <a:p>
                      <a:endParaRPr lang="en-IN" i="1" dirty="0"/>
                    </a:p>
                  </a:txBody>
                  <a:tcPr/>
                </a:tc>
              </a:tr>
              <a:tr h="447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Aparajita" pitchFamily="34" charset="0"/>
                          <a:cs typeface="Aparajita" pitchFamily="34" charset="0"/>
                        </a:rPr>
                        <a:t>Composition</a:t>
                      </a:r>
                    </a:p>
                    <a:p>
                      <a:endParaRPr lang="en-IN"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t>Cognitive</a:t>
                      </a:r>
                    </a:p>
                    <a:p>
                      <a:endParaRPr lang="en-IN"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t>Must to know</a:t>
                      </a:r>
                    </a:p>
                    <a:p>
                      <a:endParaRPr lang="en-IN" i="1" dirty="0"/>
                    </a:p>
                  </a:txBody>
                  <a:tcPr/>
                </a:tc>
              </a:tr>
              <a:tr h="447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latin typeface="Aparajita" pitchFamily="34" charset="0"/>
                          <a:cs typeface="Aparajita" pitchFamily="34" charset="0"/>
                        </a:rPr>
                        <a:t>Cellular components</a:t>
                      </a:r>
                    </a:p>
                    <a:p>
                      <a:endParaRPr lang="en-IN"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t>Cognitive</a:t>
                      </a:r>
                    </a:p>
                    <a:p>
                      <a:endParaRPr lang="en-IN"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t>Must to know</a:t>
                      </a:r>
                    </a:p>
                    <a:p>
                      <a:endParaRPr lang="en-IN" i="1" dirty="0"/>
                    </a:p>
                  </a:txBody>
                  <a:tcPr/>
                </a:tc>
              </a:tr>
              <a:tr h="447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latin typeface="Aparajita" pitchFamily="34" charset="0"/>
                          <a:cs typeface="Aparajita" pitchFamily="34" charset="0"/>
                        </a:rPr>
                        <a:t>Bone </a:t>
                      </a:r>
                      <a:r>
                        <a:rPr lang="en-IN" i="1" dirty="0" err="1" smtClean="0">
                          <a:latin typeface="Aparajita" pitchFamily="34" charset="0"/>
                          <a:cs typeface="Aparajita" pitchFamily="34" charset="0"/>
                        </a:rPr>
                        <a:t>remodeling</a:t>
                      </a:r>
                      <a:endParaRPr lang="en-IN" i="1" dirty="0" smtClean="0">
                        <a:latin typeface="Aparajita" pitchFamily="34" charset="0"/>
                        <a:cs typeface="Aparajita" pitchFamily="34" charset="0"/>
                      </a:endParaRPr>
                    </a:p>
                    <a:p>
                      <a:endParaRPr lang="en-IN"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t>Cognitive</a:t>
                      </a:r>
                    </a:p>
                    <a:p>
                      <a:endParaRPr lang="en-IN"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t>Must to know</a:t>
                      </a:r>
                    </a:p>
                    <a:p>
                      <a:endParaRPr lang="en-IN" i="1" dirty="0"/>
                    </a:p>
                  </a:txBody>
                  <a:tcPr/>
                </a:tc>
              </a:tr>
              <a:tr h="3192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latin typeface="Aparajita" pitchFamily="34" charset="0"/>
                          <a:cs typeface="Aparajita" pitchFamily="34" charset="0"/>
                        </a:rPr>
                        <a:t>Vascular supply</a:t>
                      </a:r>
                    </a:p>
                    <a:p>
                      <a:endParaRPr lang="en-IN"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t>Cognitive</a:t>
                      </a:r>
                    </a:p>
                    <a:p>
                      <a:endParaRPr lang="en-IN"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i="1" dirty="0" smtClean="0"/>
                        <a:t>Must to know</a:t>
                      </a:r>
                    </a:p>
                    <a:p>
                      <a:endParaRPr lang="en-IN" i="1" dirty="0"/>
                    </a:p>
                  </a:txBody>
                  <a:tcPr/>
                </a:tc>
              </a:tr>
              <a:tr h="319207">
                <a:tc>
                  <a:txBody>
                    <a:bodyPr/>
                    <a:lstStyle/>
                    <a:p>
                      <a:endParaRPr lang="en-IN" i="1" dirty="0"/>
                    </a:p>
                  </a:txBody>
                  <a:tcPr/>
                </a:tc>
                <a:tc>
                  <a:txBody>
                    <a:bodyPr/>
                    <a:lstStyle/>
                    <a:p>
                      <a:endParaRPr lang="en-IN" i="1" dirty="0"/>
                    </a:p>
                  </a:txBody>
                  <a:tcPr/>
                </a:tc>
                <a:tc>
                  <a:txBody>
                    <a:bodyPr/>
                    <a:lstStyle/>
                    <a:p>
                      <a:endParaRPr lang="en-IN" i="1" dirty="0"/>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rgbClr val="C00000"/>
                </a:solidFill>
              </a:rPr>
              <a:t>BONE REMODELLING</a:t>
            </a:r>
            <a:endParaRPr lang="en-IN" sz="3600" b="1" dirty="0">
              <a:solidFill>
                <a:srgbClr val="C00000"/>
              </a:solidFill>
            </a:endParaRPr>
          </a:p>
        </p:txBody>
      </p:sp>
      <p:sp>
        <p:nvSpPr>
          <p:cNvPr id="3" name="Content Placeholder 2"/>
          <p:cNvSpPr>
            <a:spLocks noGrp="1"/>
          </p:cNvSpPr>
          <p:nvPr>
            <p:ph idx="1"/>
          </p:nvPr>
        </p:nvSpPr>
        <p:spPr/>
        <p:txBody>
          <a:bodyPr>
            <a:noAutofit/>
          </a:bodyPr>
          <a:lstStyle/>
          <a:p>
            <a:pPr algn="just">
              <a:lnSpc>
                <a:spcPct val="150000"/>
              </a:lnSpc>
            </a:pPr>
            <a:r>
              <a:rPr lang="en-IN" sz="2800" dirty="0" err="1" smtClean="0"/>
              <a:t>Remodeling</a:t>
            </a:r>
            <a:r>
              <a:rPr lang="en-IN" sz="2800" dirty="0" smtClean="0"/>
              <a:t> is the major pathway of bony changes in shape, resistance to forces, repair of wounds, and calcium and phosphate homeostasis in the body. </a:t>
            </a:r>
          </a:p>
          <a:p>
            <a:pPr algn="just">
              <a:lnSpc>
                <a:spcPct val="150000"/>
              </a:lnSpc>
            </a:pPr>
            <a:r>
              <a:rPr lang="en-IN" sz="2800" dirty="0" smtClean="0"/>
              <a:t>Bone </a:t>
            </a:r>
            <a:r>
              <a:rPr lang="en-IN" sz="2800" dirty="0" err="1" smtClean="0"/>
              <a:t>remodeling</a:t>
            </a:r>
            <a:r>
              <a:rPr lang="en-IN" sz="2800" dirty="0" smtClean="0"/>
              <a:t> involves the coordination of activities of cells from two distinct lineages, the </a:t>
            </a:r>
            <a:r>
              <a:rPr lang="en-IN" sz="2800" dirty="0" err="1" smtClean="0"/>
              <a:t>osteoblasts</a:t>
            </a:r>
            <a:r>
              <a:rPr lang="en-IN" sz="2800" dirty="0" smtClean="0"/>
              <a:t> and the </a:t>
            </a:r>
            <a:r>
              <a:rPr lang="en-IN" sz="2800" dirty="0" err="1" smtClean="0"/>
              <a:t>osteoclasts</a:t>
            </a:r>
            <a:r>
              <a:rPr lang="en-IN" sz="2800" dirty="0" smtClean="0"/>
              <a:t>, which form and </a:t>
            </a:r>
            <a:r>
              <a:rPr lang="en-IN" sz="2800" dirty="0" err="1" smtClean="0"/>
              <a:t>resorb</a:t>
            </a:r>
            <a:r>
              <a:rPr lang="en-IN" sz="2800" dirty="0" smtClean="0"/>
              <a:t> the mineralized connective tissues of bone</a:t>
            </a:r>
            <a:endParaRPr lang="en-IN" sz="2800"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20</a:t>
            </a:fld>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pPr algn="just">
              <a:lnSpc>
                <a:spcPct val="150000"/>
              </a:lnSpc>
              <a:buFont typeface="Arial" charset="0"/>
              <a:buChar char="•"/>
            </a:pPr>
            <a:r>
              <a:rPr lang="en-IN" sz="2800" dirty="0" smtClean="0"/>
              <a:t>Regulation of bone remodelling is a complex process which involves hormones and local factors acting on the generation and the activity of the differentiated bone cells.</a:t>
            </a:r>
          </a:p>
          <a:p>
            <a:pPr algn="just">
              <a:lnSpc>
                <a:spcPct val="150000"/>
              </a:lnSpc>
              <a:buFont typeface="Arial" charset="0"/>
              <a:buChar char="•"/>
            </a:pPr>
            <a:r>
              <a:rPr lang="en-IN" sz="2800" dirty="0" smtClean="0"/>
              <a:t>Bone contains 99% of body’s calcium ion and is the major source of calcium when the calcium blood levels decreases.</a:t>
            </a:r>
          </a:p>
        </p:txBody>
      </p:sp>
      <p:sp>
        <p:nvSpPr>
          <p:cNvPr id="4" name="Slide Number Placeholder 3"/>
          <p:cNvSpPr>
            <a:spLocks noGrp="1"/>
          </p:cNvSpPr>
          <p:nvPr>
            <p:ph type="sldNum" sz="quarter" idx="12"/>
          </p:nvPr>
        </p:nvSpPr>
        <p:spPr/>
        <p:txBody>
          <a:bodyPr/>
          <a:lstStyle/>
          <a:p>
            <a:fld id="{FCC0A4D8-CC95-4F46-9218-0BBB63529847}" type="slidenum">
              <a:rPr lang="en-IN" smtClean="0"/>
              <a:pPr/>
              <a:t>21</a:t>
            </a:fld>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7" name="Content Placeholder 6"/>
          <p:cNvGraphicFramePr>
            <a:graphicFrameLocks noGrp="1"/>
          </p:cNvGraphicFramePr>
          <p:nvPr>
            <p:ph idx="1"/>
          </p:nvPr>
        </p:nvGraphicFramePr>
        <p:xfrm>
          <a:off x="457200" y="692696"/>
          <a:ext cx="8229600"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FCC0A4D8-CC95-4F46-9218-0BBB63529847}" type="slidenum">
              <a:rPr lang="en-IN" smtClean="0"/>
              <a:pPr/>
              <a:t>22</a:t>
            </a:fld>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7" name="Content Placeholder 6"/>
          <p:cNvGraphicFramePr>
            <a:graphicFrameLocks noGrp="1"/>
          </p:cNvGraphicFramePr>
          <p:nvPr>
            <p:ph idx="1"/>
          </p:nvPr>
        </p:nvGraphicFramePr>
        <p:xfrm>
          <a:off x="457200" y="692696"/>
          <a:ext cx="8229600"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CC0A4D8-CC95-4F46-9218-0BBB63529847}" type="slidenum">
              <a:rPr lang="en-IN" smtClean="0"/>
              <a:pPr/>
              <a:t>23</a:t>
            </a:fld>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Autofit/>
          </a:bodyPr>
          <a:lstStyle/>
          <a:p>
            <a:pPr algn="just">
              <a:lnSpc>
                <a:spcPct val="150000"/>
              </a:lnSpc>
            </a:pPr>
            <a:r>
              <a:rPr lang="en-IN" sz="2400" dirty="0" smtClean="0"/>
              <a:t>Activated  </a:t>
            </a:r>
            <a:r>
              <a:rPr lang="en-IN" sz="2400" dirty="0" err="1" smtClean="0"/>
              <a:t>osteoclasts</a:t>
            </a:r>
            <a:r>
              <a:rPr lang="en-IN" sz="2400" dirty="0" smtClean="0"/>
              <a:t> have ruffled border from which hydrolytic enzymes are secreted and this enzyme digest the organic matrix along with the </a:t>
            </a:r>
            <a:r>
              <a:rPr lang="en-IN" sz="2400" dirty="0" err="1" smtClean="0"/>
              <a:t>hydroxyapetite</a:t>
            </a:r>
            <a:r>
              <a:rPr lang="en-IN" sz="2400" dirty="0" smtClean="0"/>
              <a:t>.</a:t>
            </a:r>
          </a:p>
          <a:p>
            <a:pPr algn="just">
              <a:lnSpc>
                <a:spcPct val="150000"/>
              </a:lnSpc>
              <a:buNone/>
            </a:pPr>
            <a:endParaRPr lang="en-IN" sz="2400" dirty="0" smtClean="0"/>
          </a:p>
          <a:p>
            <a:pPr algn="just">
              <a:lnSpc>
                <a:spcPct val="150000"/>
              </a:lnSpc>
            </a:pPr>
            <a:r>
              <a:rPr lang="en-IN" sz="2400" dirty="0" smtClean="0"/>
              <a:t>Breakdown of collagen from organic matrix releases various </a:t>
            </a:r>
            <a:r>
              <a:rPr lang="en-IN" sz="2400" dirty="0" err="1" smtClean="0"/>
              <a:t>osteogenic</a:t>
            </a:r>
            <a:r>
              <a:rPr lang="en-IN" sz="2400" dirty="0" smtClean="0"/>
              <a:t> substrates which in turn stimulates the differentiation of </a:t>
            </a:r>
            <a:r>
              <a:rPr lang="en-IN" sz="2400" dirty="0" err="1" smtClean="0"/>
              <a:t>osteoblasts</a:t>
            </a:r>
            <a:r>
              <a:rPr lang="en-IN" sz="2400" dirty="0" smtClean="0"/>
              <a:t> leading to bone deposition</a:t>
            </a:r>
            <a:endParaRPr lang="en-IN" sz="2400"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24</a:t>
            </a:fld>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US" dirty="0" smtClean="0"/>
              <a:t>There is an </a:t>
            </a:r>
            <a:r>
              <a:rPr lang="en-US" dirty="0" err="1" smtClean="0"/>
              <a:t>interdependancy</a:t>
            </a:r>
            <a:r>
              <a:rPr lang="en-US" dirty="0" smtClean="0"/>
              <a:t> between the </a:t>
            </a:r>
            <a:r>
              <a:rPr lang="en-US" dirty="0" err="1" smtClean="0"/>
              <a:t>osteoblasts</a:t>
            </a:r>
            <a:r>
              <a:rPr lang="en-US" dirty="0" smtClean="0"/>
              <a:t> and the </a:t>
            </a:r>
            <a:r>
              <a:rPr lang="en-US" dirty="0" err="1" smtClean="0"/>
              <a:t>osteoclasts</a:t>
            </a:r>
            <a:r>
              <a:rPr lang="en-US" dirty="0" smtClean="0"/>
              <a:t> in </a:t>
            </a:r>
            <a:r>
              <a:rPr lang="en-US" dirty="0" err="1" smtClean="0"/>
              <a:t>remodelling</a:t>
            </a:r>
            <a:r>
              <a:rPr lang="en-US" dirty="0" smtClean="0"/>
              <a:t> process which is called as </a:t>
            </a:r>
            <a:r>
              <a:rPr lang="en-US" i="1" dirty="0" smtClean="0"/>
              <a:t>Coupling. </a:t>
            </a:r>
          </a:p>
          <a:p>
            <a:pPr algn="just">
              <a:buFont typeface="Wingdings" pitchFamily="2" charset="2"/>
              <a:buNone/>
            </a:pPr>
            <a:endParaRPr lang="en-US" i="1" dirty="0" smtClean="0"/>
          </a:p>
          <a:p>
            <a:pPr algn="just">
              <a:lnSpc>
                <a:spcPct val="150000"/>
              </a:lnSpc>
            </a:pPr>
            <a:r>
              <a:rPr lang="en-US" dirty="0" smtClean="0"/>
              <a:t>The activity of </a:t>
            </a:r>
            <a:r>
              <a:rPr lang="en-US" dirty="0" err="1" smtClean="0"/>
              <a:t>osteoclasts</a:t>
            </a:r>
            <a:r>
              <a:rPr lang="en-US" dirty="0" smtClean="0"/>
              <a:t> and the morphology of ruffled border can be modified and regulated by hormones such as PTH and </a:t>
            </a:r>
            <a:r>
              <a:rPr lang="en-US" dirty="0" err="1" smtClean="0"/>
              <a:t>calcitonin</a:t>
            </a:r>
            <a:r>
              <a:rPr lang="en-US" dirty="0" smtClean="0"/>
              <a:t>, which has receptors on the </a:t>
            </a:r>
            <a:r>
              <a:rPr lang="en-US" dirty="0" err="1" smtClean="0"/>
              <a:t>osteoclast</a:t>
            </a:r>
            <a:r>
              <a:rPr lang="en-US" dirty="0" smtClean="0"/>
              <a:t> membrane.</a:t>
            </a:r>
          </a:p>
        </p:txBody>
      </p:sp>
      <p:sp>
        <p:nvSpPr>
          <p:cNvPr id="4" name="Slide Number Placeholder 3"/>
          <p:cNvSpPr>
            <a:spLocks noGrp="1"/>
          </p:cNvSpPr>
          <p:nvPr>
            <p:ph type="sldNum" sz="quarter" idx="12"/>
          </p:nvPr>
        </p:nvSpPr>
        <p:spPr/>
        <p:txBody>
          <a:bodyPr/>
          <a:lstStyle/>
          <a:p>
            <a:fld id="{FCC0A4D8-CC95-4F46-9218-0BBB63529847}" type="slidenum">
              <a:rPr lang="en-IN" smtClean="0"/>
              <a:pPr/>
              <a:t>25</a:t>
            </a:fld>
            <a:endParaRPr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800" b="1" dirty="0" err="1" smtClean="0"/>
              <a:t>Tencate</a:t>
            </a:r>
            <a:r>
              <a:rPr lang="en-US" sz="2800" b="1" dirty="0" smtClean="0"/>
              <a:t> </a:t>
            </a:r>
            <a:r>
              <a:rPr lang="en-US" sz="2800" dirty="0" smtClean="0"/>
              <a:t>described the sequence of events in the </a:t>
            </a:r>
            <a:r>
              <a:rPr lang="en-US" sz="2800" dirty="0" err="1" smtClean="0"/>
              <a:t>resorptive</a:t>
            </a:r>
            <a:r>
              <a:rPr lang="en-US" sz="2800" dirty="0" smtClean="0"/>
              <a:t> process a follows:</a:t>
            </a:r>
            <a:endParaRPr lang="en-IN" sz="2800" dirty="0"/>
          </a:p>
        </p:txBody>
      </p:sp>
      <p:sp>
        <p:nvSpPr>
          <p:cNvPr id="3" name="Content Placeholder 2"/>
          <p:cNvSpPr>
            <a:spLocks noGrp="1"/>
          </p:cNvSpPr>
          <p:nvPr>
            <p:ph idx="1"/>
          </p:nvPr>
        </p:nvSpPr>
        <p:spPr/>
        <p:txBody>
          <a:bodyPr>
            <a:normAutofit fontScale="70000" lnSpcReduction="20000"/>
          </a:bodyPr>
          <a:lstStyle/>
          <a:p>
            <a:pPr algn="just">
              <a:lnSpc>
                <a:spcPct val="150000"/>
              </a:lnSpc>
            </a:pPr>
            <a:r>
              <a:rPr lang="en-US" b="1" dirty="0" smtClean="0"/>
              <a:t>Attachment of </a:t>
            </a:r>
            <a:r>
              <a:rPr lang="en-US" b="1" dirty="0" err="1" smtClean="0"/>
              <a:t>osteoclasts</a:t>
            </a:r>
            <a:r>
              <a:rPr lang="en-US" b="1" dirty="0" smtClean="0"/>
              <a:t> to the mineralized surface of bone.</a:t>
            </a:r>
          </a:p>
          <a:p>
            <a:pPr algn="just">
              <a:lnSpc>
                <a:spcPct val="150000"/>
              </a:lnSpc>
            </a:pPr>
            <a:r>
              <a:rPr lang="en-US" b="1" dirty="0" smtClean="0"/>
              <a:t>Creation of a sealed acidic environment through action of the proton pump, which </a:t>
            </a:r>
            <a:r>
              <a:rPr lang="en-US" b="1" dirty="0" err="1" smtClean="0"/>
              <a:t>demineralizes</a:t>
            </a:r>
            <a:r>
              <a:rPr lang="en-US" b="1" dirty="0" smtClean="0"/>
              <a:t> bone and exposes the organic matrix.</a:t>
            </a:r>
          </a:p>
          <a:p>
            <a:pPr algn="just">
              <a:lnSpc>
                <a:spcPct val="150000"/>
              </a:lnSpc>
            </a:pPr>
            <a:r>
              <a:rPr lang="en-US" b="1" dirty="0" smtClean="0"/>
              <a:t>Degradation of the exposed organic matrix to its constituent amino acids by the action of the released enzymes, such as acid </a:t>
            </a:r>
            <a:r>
              <a:rPr lang="en-US" b="1" dirty="0" err="1" smtClean="0"/>
              <a:t>phosphatase</a:t>
            </a:r>
            <a:r>
              <a:rPr lang="en-US" b="1" dirty="0" smtClean="0"/>
              <a:t> and the </a:t>
            </a:r>
            <a:r>
              <a:rPr lang="en-US" b="1" dirty="0" err="1" smtClean="0"/>
              <a:t>cathepsin</a:t>
            </a:r>
            <a:r>
              <a:rPr lang="en-US" b="1" dirty="0" smtClean="0"/>
              <a:t>.</a:t>
            </a:r>
          </a:p>
          <a:p>
            <a:pPr algn="just">
              <a:lnSpc>
                <a:spcPct val="150000"/>
              </a:lnSpc>
            </a:pPr>
            <a:r>
              <a:rPr lang="en-US" b="1" dirty="0" err="1" smtClean="0"/>
              <a:t>Sequestring</a:t>
            </a:r>
            <a:r>
              <a:rPr lang="en-US" b="1" dirty="0" smtClean="0"/>
              <a:t> of mineral ions and amino acids within the </a:t>
            </a:r>
            <a:r>
              <a:rPr lang="en-US" b="1" dirty="0" err="1" smtClean="0"/>
              <a:t>osteoclasts</a:t>
            </a:r>
            <a:endParaRPr lang="en-IN" b="1"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26</a:t>
            </a:fld>
            <a:endParaRPr lang="en-I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tabLst>
                <a:tab pos="857250" algn="l"/>
                <a:tab pos="1666875" algn="l"/>
              </a:tabLst>
            </a:pPr>
            <a:r>
              <a:rPr lang="en-US" u="sng" dirty="0" smtClean="0">
                <a:cs typeface="Times New Roman" pitchFamily="18" charset="0"/>
              </a:rPr>
              <a:t>The sequence consists of five phases:</a:t>
            </a:r>
          </a:p>
          <a:p>
            <a:pPr>
              <a:tabLst>
                <a:tab pos="857250" algn="l"/>
                <a:tab pos="1666875" algn="l"/>
              </a:tabLst>
            </a:pPr>
            <a:endParaRPr lang="en-US" dirty="0" smtClean="0"/>
          </a:p>
          <a:p>
            <a:pPr>
              <a:buFontTx/>
              <a:buChar char="•"/>
              <a:tabLst>
                <a:tab pos="857250" algn="l"/>
                <a:tab pos="1666875" algn="l"/>
              </a:tabLst>
            </a:pPr>
            <a:r>
              <a:rPr lang="en-US" dirty="0" smtClean="0">
                <a:cs typeface="Times New Roman" pitchFamily="18" charset="0"/>
              </a:rPr>
              <a:t>  Activation </a:t>
            </a:r>
            <a:endParaRPr lang="en-US" dirty="0" smtClean="0"/>
          </a:p>
          <a:p>
            <a:pPr>
              <a:buFontTx/>
              <a:buChar char="•"/>
              <a:tabLst>
                <a:tab pos="857250" algn="l"/>
                <a:tab pos="1666875" algn="l"/>
              </a:tabLst>
            </a:pPr>
            <a:r>
              <a:rPr lang="en-US" dirty="0" smtClean="0">
                <a:cs typeface="Times New Roman" pitchFamily="18" charset="0"/>
              </a:rPr>
              <a:t>  Resorption</a:t>
            </a:r>
            <a:endParaRPr lang="en-US" dirty="0" smtClean="0"/>
          </a:p>
          <a:p>
            <a:pPr>
              <a:buFontTx/>
              <a:buChar char="•"/>
              <a:tabLst>
                <a:tab pos="857250" algn="l"/>
                <a:tab pos="1666875" algn="l"/>
              </a:tabLst>
            </a:pPr>
            <a:r>
              <a:rPr lang="en-US" dirty="0" smtClean="0">
                <a:cs typeface="Times New Roman" pitchFamily="18" charset="0"/>
              </a:rPr>
              <a:t>  Reversal</a:t>
            </a:r>
            <a:endParaRPr lang="en-US" dirty="0" smtClean="0"/>
          </a:p>
          <a:p>
            <a:pPr>
              <a:buFontTx/>
              <a:buChar char="•"/>
              <a:tabLst>
                <a:tab pos="857250" algn="l"/>
                <a:tab pos="1666875" algn="l"/>
              </a:tabLst>
            </a:pPr>
            <a:r>
              <a:rPr lang="en-US" dirty="0" smtClean="0">
                <a:cs typeface="Times New Roman" pitchFamily="18" charset="0"/>
              </a:rPr>
              <a:t>  Formation</a:t>
            </a:r>
            <a:endParaRPr lang="en-US" dirty="0" smtClean="0"/>
          </a:p>
          <a:p>
            <a:pPr>
              <a:buFontTx/>
              <a:buChar char="•"/>
              <a:tabLst>
                <a:tab pos="857250" algn="l"/>
                <a:tab pos="1666875" algn="l"/>
              </a:tabLst>
            </a:pPr>
            <a:r>
              <a:rPr lang="en-US" dirty="0" smtClean="0">
                <a:cs typeface="Times New Roman" pitchFamily="18" charset="0"/>
              </a:rPr>
              <a:t>  Resting </a:t>
            </a:r>
          </a:p>
        </p:txBody>
      </p:sp>
      <p:sp>
        <p:nvSpPr>
          <p:cNvPr id="5" name="Slide Number Placeholder 4"/>
          <p:cNvSpPr>
            <a:spLocks noGrp="1"/>
          </p:cNvSpPr>
          <p:nvPr>
            <p:ph type="sldNum" sz="quarter" idx="12"/>
          </p:nvPr>
        </p:nvSpPr>
        <p:spPr/>
        <p:txBody>
          <a:bodyPr/>
          <a:lstStyle/>
          <a:p>
            <a:fld id="{FCC0A4D8-CC95-4F46-9218-0BBB63529847}" type="slidenum">
              <a:rPr lang="en-IN" smtClean="0"/>
              <a:pPr/>
              <a:t>27</a:t>
            </a:fld>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4"/>
          <p:cNvPicPr>
            <a:picLocks noChangeAspect="1" noChangeArrowheads="1"/>
          </p:cNvPicPr>
          <p:nvPr/>
        </p:nvPicPr>
        <p:blipFill>
          <a:blip r:embed="rId2" cstate="print">
            <a:lum bright="-20000" contrast="40000"/>
          </a:blip>
          <a:srcRect/>
          <a:stretch>
            <a:fillRect/>
          </a:stretch>
        </p:blipFill>
        <p:spPr bwMode="auto">
          <a:xfrm>
            <a:off x="323528" y="908720"/>
            <a:ext cx="8503231" cy="5112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FCC0A4D8-CC95-4F46-9218-0BBB63529847}" type="slidenum">
              <a:rPr lang="en-IN" smtClean="0"/>
              <a:pPr/>
              <a:t>28</a:t>
            </a:fld>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rgbClr val="C00000"/>
                </a:solidFill>
              </a:rPr>
              <a:t>SOCKET WALL</a:t>
            </a:r>
            <a:endParaRPr lang="en-IN" sz="3600" b="1"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IN" dirty="0" smtClean="0"/>
              <a:t>Socket wall consists of dense </a:t>
            </a:r>
            <a:r>
              <a:rPr lang="en-IN" dirty="0" err="1" smtClean="0"/>
              <a:t>lamellated</a:t>
            </a:r>
            <a:r>
              <a:rPr lang="en-IN" dirty="0" smtClean="0"/>
              <a:t> bone which is arranged in </a:t>
            </a:r>
            <a:r>
              <a:rPr lang="en-IN" dirty="0" err="1" smtClean="0"/>
              <a:t>haversian</a:t>
            </a:r>
            <a:r>
              <a:rPr lang="en-IN" dirty="0" smtClean="0"/>
              <a:t> systems and bundle bone.</a:t>
            </a:r>
          </a:p>
          <a:p>
            <a:pPr algn="just">
              <a:lnSpc>
                <a:spcPct val="150000"/>
              </a:lnSpc>
            </a:pPr>
            <a:r>
              <a:rPr lang="en-IN" dirty="0" smtClean="0"/>
              <a:t>Bundle bone is the bone adjacent to the periodontal ligament that contains great number of </a:t>
            </a:r>
            <a:r>
              <a:rPr lang="en-IN" dirty="0" err="1" smtClean="0"/>
              <a:t>sharpey’s</a:t>
            </a:r>
            <a:r>
              <a:rPr lang="en-IN" dirty="0" smtClean="0"/>
              <a:t> </a:t>
            </a:r>
            <a:r>
              <a:rPr lang="en-IN" dirty="0" err="1" smtClean="0"/>
              <a:t>fibers</a:t>
            </a:r>
            <a:r>
              <a:rPr lang="en-IN" dirty="0" smtClean="0"/>
              <a:t>.</a:t>
            </a:r>
          </a:p>
          <a:p>
            <a:pPr algn="just">
              <a:lnSpc>
                <a:spcPct val="150000"/>
              </a:lnSpc>
            </a:pPr>
            <a:r>
              <a:rPr lang="en-IN" dirty="0" smtClean="0"/>
              <a:t>Bundle bone is localized within the alveolar bone proper.</a:t>
            </a:r>
          </a:p>
        </p:txBody>
      </p:sp>
      <p:sp>
        <p:nvSpPr>
          <p:cNvPr id="4" name="Slide Number Placeholder 3"/>
          <p:cNvSpPr>
            <a:spLocks noGrp="1"/>
          </p:cNvSpPr>
          <p:nvPr>
            <p:ph type="sldNum" sz="quarter" idx="12"/>
          </p:nvPr>
        </p:nvSpPr>
        <p:spPr/>
        <p:txBody>
          <a:bodyPr/>
          <a:lstStyle/>
          <a:p>
            <a:fld id="{FCC0A4D8-CC95-4F46-9218-0BBB63529847}" type="slidenum">
              <a:rPr lang="en-IN" smtClean="0"/>
              <a:pPr/>
              <a:t>29</a:t>
            </a:fld>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content</a:t>
            </a:r>
            <a:endParaRPr lang="en-IN" dirty="0">
              <a:latin typeface="Algerian" pitchFamily="82" charset="0"/>
            </a:endParaRPr>
          </a:p>
        </p:txBody>
      </p:sp>
      <p:sp>
        <p:nvSpPr>
          <p:cNvPr id="3" name="Content Placeholder 2"/>
          <p:cNvSpPr>
            <a:spLocks noGrp="1"/>
          </p:cNvSpPr>
          <p:nvPr>
            <p:ph idx="1"/>
          </p:nvPr>
        </p:nvSpPr>
        <p:spPr>
          <a:xfrm>
            <a:off x="0" y="1285860"/>
            <a:ext cx="9144000" cy="5143536"/>
          </a:xfrm>
        </p:spPr>
        <p:txBody>
          <a:bodyPr>
            <a:normAutofit lnSpcReduction="10000"/>
          </a:bodyPr>
          <a:lstStyle/>
          <a:p>
            <a:r>
              <a:rPr lang="en-US" i="1" dirty="0" smtClean="0">
                <a:latin typeface="Aparajita" pitchFamily="34" charset="0"/>
                <a:cs typeface="Aparajita" pitchFamily="34" charset="0"/>
              </a:rPr>
              <a:t>Introduction</a:t>
            </a:r>
          </a:p>
          <a:p>
            <a:r>
              <a:rPr lang="en-US" i="1" dirty="0" smtClean="0">
                <a:latin typeface="Aparajita" pitchFamily="34" charset="0"/>
                <a:cs typeface="Aparajita" pitchFamily="34" charset="0"/>
              </a:rPr>
              <a:t>Development</a:t>
            </a:r>
          </a:p>
          <a:p>
            <a:r>
              <a:rPr lang="en-IN" i="1" dirty="0" smtClean="0">
                <a:latin typeface="Aparajita" pitchFamily="34" charset="0"/>
                <a:cs typeface="Aparajita" pitchFamily="34" charset="0"/>
              </a:rPr>
              <a:t>STRUCTURE</a:t>
            </a:r>
          </a:p>
          <a:p>
            <a:r>
              <a:rPr lang="en-US" i="1" dirty="0" smtClean="0">
                <a:latin typeface="Aparajita" pitchFamily="34" charset="0"/>
                <a:cs typeface="Aparajita" pitchFamily="34" charset="0"/>
              </a:rPr>
              <a:t>Composition</a:t>
            </a:r>
          </a:p>
          <a:p>
            <a:r>
              <a:rPr lang="en-IN" i="1" dirty="0" smtClean="0">
                <a:latin typeface="Aparajita" pitchFamily="34" charset="0"/>
                <a:cs typeface="Aparajita" pitchFamily="34" charset="0"/>
              </a:rPr>
              <a:t>Cellular Components</a:t>
            </a:r>
          </a:p>
          <a:p>
            <a:r>
              <a:rPr lang="en-IN" i="1" dirty="0" smtClean="0">
                <a:latin typeface="Aparajita" pitchFamily="34" charset="0"/>
                <a:cs typeface="Aparajita" pitchFamily="34" charset="0"/>
              </a:rPr>
              <a:t>Bone </a:t>
            </a:r>
            <a:r>
              <a:rPr lang="en-IN" i="1" dirty="0" err="1" smtClean="0">
                <a:latin typeface="Aparajita" pitchFamily="34" charset="0"/>
                <a:cs typeface="Aparajita" pitchFamily="34" charset="0"/>
              </a:rPr>
              <a:t>Remodeling</a:t>
            </a:r>
            <a:endParaRPr lang="en-IN" i="1" dirty="0" smtClean="0">
              <a:latin typeface="Aparajita" pitchFamily="34" charset="0"/>
              <a:cs typeface="Aparajita" pitchFamily="34" charset="0"/>
            </a:endParaRPr>
          </a:p>
          <a:p>
            <a:r>
              <a:rPr lang="en-IN" i="1" dirty="0" smtClean="0">
                <a:latin typeface="Aparajita" pitchFamily="34" charset="0"/>
                <a:cs typeface="Aparajita" pitchFamily="34" charset="0"/>
              </a:rPr>
              <a:t>Vascular Supply</a:t>
            </a:r>
          </a:p>
          <a:p>
            <a:r>
              <a:rPr lang="en-US" i="1" dirty="0" smtClean="0">
                <a:latin typeface="Aparajita" pitchFamily="34" charset="0"/>
                <a:cs typeface="Aparajita" pitchFamily="34" charset="0"/>
              </a:rPr>
              <a:t>Summary </a:t>
            </a:r>
          </a:p>
          <a:p>
            <a:r>
              <a:rPr lang="en-US" i="1" dirty="0" smtClean="0">
                <a:latin typeface="Aparajita" pitchFamily="34" charset="0"/>
                <a:cs typeface="Aparajita" pitchFamily="34" charset="0"/>
              </a:rPr>
              <a:t>Reference </a:t>
            </a:r>
            <a:endParaRPr lang="en-IN" i="1" dirty="0" smtClean="0">
              <a:latin typeface="Aparajita" pitchFamily="34" charset="0"/>
              <a:cs typeface="Aparajita" pitchFamily="34" charset="0"/>
            </a:endParaRPr>
          </a:p>
          <a:p>
            <a:endParaRPr lang="en-IN"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3</a:t>
            </a:fld>
            <a:endParaRPr lang="en-I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dirty="0" smtClean="0"/>
              <a:t>Some </a:t>
            </a:r>
            <a:r>
              <a:rPr lang="en-IN" sz="2800" dirty="0" err="1" smtClean="0"/>
              <a:t>sharpey’s</a:t>
            </a:r>
            <a:r>
              <a:rPr lang="en-IN" sz="2800" dirty="0" smtClean="0"/>
              <a:t> </a:t>
            </a:r>
            <a:r>
              <a:rPr lang="en-IN" sz="2800" dirty="0" err="1" smtClean="0"/>
              <a:t>fibers</a:t>
            </a:r>
            <a:r>
              <a:rPr lang="en-IN" sz="2800" dirty="0" smtClean="0"/>
              <a:t> are completely calcified, but most have an </a:t>
            </a:r>
            <a:r>
              <a:rPr lang="en-IN" sz="2800" dirty="0" err="1" smtClean="0"/>
              <a:t>uncalcified</a:t>
            </a:r>
            <a:r>
              <a:rPr lang="en-IN" sz="2800" dirty="0" smtClean="0"/>
              <a:t> central core within the calcified outer layer.</a:t>
            </a:r>
          </a:p>
          <a:p>
            <a:pPr algn="just">
              <a:lnSpc>
                <a:spcPct val="150000"/>
              </a:lnSpc>
            </a:pPr>
            <a:r>
              <a:rPr lang="en-IN" sz="2800" dirty="0" smtClean="0"/>
              <a:t>Bundle bone is present throughout the skeletal system wherever ligaments and muscles are attached.</a:t>
            </a:r>
            <a:endParaRPr lang="en-IN" sz="2800"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30</a:t>
            </a:fld>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dirty="0" smtClean="0"/>
              <a:t>The </a:t>
            </a:r>
            <a:r>
              <a:rPr lang="en-IN" sz="2800" dirty="0" err="1" smtClean="0"/>
              <a:t>cancellous</a:t>
            </a:r>
            <a:r>
              <a:rPr lang="en-IN" sz="2800" dirty="0" smtClean="0"/>
              <a:t> portion of the alveolar bone consists of </a:t>
            </a:r>
            <a:r>
              <a:rPr lang="en-IN" sz="2800" dirty="0" err="1" smtClean="0"/>
              <a:t>trabeculae</a:t>
            </a:r>
            <a:r>
              <a:rPr lang="en-IN" sz="2800" dirty="0" smtClean="0"/>
              <a:t> enclosing marrow spaces lined with a layer of thin, flattened </a:t>
            </a:r>
            <a:r>
              <a:rPr lang="en-IN" sz="2800" dirty="0" err="1" smtClean="0"/>
              <a:t>endosteal</a:t>
            </a:r>
            <a:r>
              <a:rPr lang="en-IN" sz="2800" dirty="0" smtClean="0"/>
              <a:t> cells.</a:t>
            </a:r>
          </a:p>
          <a:p>
            <a:pPr algn="just">
              <a:lnSpc>
                <a:spcPct val="150000"/>
              </a:lnSpc>
            </a:pPr>
            <a:r>
              <a:rPr lang="en-IN" sz="2800" dirty="0" err="1" smtClean="0"/>
              <a:t>Trabecular</a:t>
            </a:r>
            <a:r>
              <a:rPr lang="en-IN" sz="2800" dirty="0" smtClean="0"/>
              <a:t> pattern of </a:t>
            </a:r>
            <a:r>
              <a:rPr lang="en-IN" sz="2800" dirty="0" err="1" smtClean="0"/>
              <a:t>cancellous</a:t>
            </a:r>
            <a:r>
              <a:rPr lang="en-IN" sz="2800" dirty="0" smtClean="0"/>
              <a:t> bone is affected by the </a:t>
            </a:r>
            <a:r>
              <a:rPr lang="en-IN" sz="2800" dirty="0" err="1" smtClean="0"/>
              <a:t>occlusal</a:t>
            </a:r>
            <a:r>
              <a:rPr lang="en-IN" sz="2800" dirty="0" smtClean="0"/>
              <a:t> forces</a:t>
            </a:r>
            <a:endParaRPr lang="en-IN" sz="2800"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31</a:t>
            </a:fld>
            <a:endParaRPr lang="en-I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dirty="0" err="1" smtClean="0"/>
              <a:t>Cancellous</a:t>
            </a:r>
            <a:r>
              <a:rPr lang="en-IN" sz="2800" dirty="0" smtClean="0"/>
              <a:t> bone is found in the </a:t>
            </a:r>
            <a:r>
              <a:rPr lang="en-IN" sz="2800" dirty="0" err="1" smtClean="0"/>
              <a:t>interdental</a:t>
            </a:r>
            <a:r>
              <a:rPr lang="en-IN" sz="2800" dirty="0" smtClean="0"/>
              <a:t> and </a:t>
            </a:r>
            <a:r>
              <a:rPr lang="en-IN" sz="2800" dirty="0" err="1" smtClean="0"/>
              <a:t>interradicular</a:t>
            </a:r>
            <a:r>
              <a:rPr lang="en-IN" sz="2800" dirty="0" smtClean="0"/>
              <a:t> spaces and in limited amounts facially and </a:t>
            </a:r>
            <a:r>
              <a:rPr lang="en-IN" sz="2800" dirty="0" err="1" smtClean="0"/>
              <a:t>lingually</a:t>
            </a:r>
            <a:r>
              <a:rPr lang="en-IN" sz="2800" dirty="0" smtClean="0"/>
              <a:t>.</a:t>
            </a:r>
          </a:p>
          <a:p>
            <a:pPr algn="just">
              <a:lnSpc>
                <a:spcPct val="150000"/>
              </a:lnSpc>
            </a:pPr>
            <a:r>
              <a:rPr lang="en-IN" sz="2800" dirty="0" smtClean="0"/>
              <a:t>In human, more </a:t>
            </a:r>
            <a:r>
              <a:rPr lang="en-IN" sz="2800" dirty="0" err="1" smtClean="0"/>
              <a:t>cancellous</a:t>
            </a:r>
            <a:r>
              <a:rPr lang="en-IN" sz="2800" dirty="0" smtClean="0"/>
              <a:t> bone is present in the maxilla than in the mandible</a:t>
            </a:r>
            <a:endParaRPr lang="en-IN" sz="2800"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32</a:t>
            </a:fld>
            <a:endParaRPr lang="en-I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rgbClr val="C00000"/>
                </a:solidFill>
              </a:rPr>
              <a:t>BONE MARROW</a:t>
            </a:r>
            <a:endParaRPr lang="en-IN" sz="3600" dirty="0">
              <a:solidFill>
                <a:srgbClr val="C00000"/>
              </a:solidFill>
            </a:endParaRPr>
          </a:p>
        </p:txBody>
      </p:sp>
      <p:sp>
        <p:nvSpPr>
          <p:cNvPr id="3" name="Content Placeholder 2"/>
          <p:cNvSpPr>
            <a:spLocks noGrp="1"/>
          </p:cNvSpPr>
          <p:nvPr>
            <p:ph idx="1"/>
          </p:nvPr>
        </p:nvSpPr>
        <p:spPr/>
        <p:txBody>
          <a:bodyPr>
            <a:normAutofit/>
          </a:bodyPr>
          <a:lstStyle/>
          <a:p>
            <a:pPr algn="just">
              <a:lnSpc>
                <a:spcPct val="150000"/>
              </a:lnSpc>
            </a:pPr>
            <a:r>
              <a:rPr lang="en-IN" sz="2800" dirty="0" smtClean="0"/>
              <a:t>In embryo and newborn the cavity of all bone are occupied by red hematopoietic marrow which gradually undergoes a physiologic change to the fatty or yellow inactive type of marrow.</a:t>
            </a:r>
          </a:p>
          <a:p>
            <a:pPr algn="just">
              <a:lnSpc>
                <a:spcPct val="150000"/>
              </a:lnSpc>
            </a:pPr>
            <a:r>
              <a:rPr lang="en-IN" sz="2800" dirty="0" smtClean="0"/>
              <a:t>In adult jaw the marrow is normally of the fatty type.</a:t>
            </a:r>
          </a:p>
        </p:txBody>
      </p:sp>
      <p:sp>
        <p:nvSpPr>
          <p:cNvPr id="4" name="Slide Number Placeholder 3"/>
          <p:cNvSpPr>
            <a:spLocks noGrp="1"/>
          </p:cNvSpPr>
          <p:nvPr>
            <p:ph type="sldNum" sz="quarter" idx="12"/>
          </p:nvPr>
        </p:nvSpPr>
        <p:spPr/>
        <p:txBody>
          <a:bodyPr/>
          <a:lstStyle/>
          <a:p>
            <a:fld id="{FCC0A4D8-CC95-4F46-9218-0BBB63529847}" type="slidenum">
              <a:rPr lang="en-IN" smtClean="0"/>
              <a:pPr/>
              <a:t>33</a:t>
            </a:fld>
            <a:endParaRPr lang="en-I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dirty="0" smtClean="0"/>
              <a:t>In some areas like maxillary </a:t>
            </a:r>
            <a:r>
              <a:rPr lang="en-IN" sz="2800" dirty="0" err="1" smtClean="0"/>
              <a:t>tuberosity</a:t>
            </a:r>
            <a:r>
              <a:rPr lang="en-IN" sz="2800" dirty="0" smtClean="0"/>
              <a:t>, the maxillary and </a:t>
            </a:r>
            <a:r>
              <a:rPr lang="en-IN" sz="2800" dirty="0" err="1" smtClean="0"/>
              <a:t>mandibular</a:t>
            </a:r>
            <a:r>
              <a:rPr lang="en-IN" sz="2800" dirty="0" smtClean="0"/>
              <a:t> molar and premolar areas, </a:t>
            </a:r>
            <a:r>
              <a:rPr lang="en-IN" sz="2800" dirty="0" err="1" smtClean="0"/>
              <a:t>mandibular</a:t>
            </a:r>
            <a:r>
              <a:rPr lang="en-IN" sz="2800" dirty="0" smtClean="0"/>
              <a:t> </a:t>
            </a:r>
            <a:r>
              <a:rPr lang="en-IN" sz="2800" dirty="0" err="1" smtClean="0"/>
              <a:t>symphysis</a:t>
            </a:r>
            <a:r>
              <a:rPr lang="en-IN" sz="2800" dirty="0" smtClean="0"/>
              <a:t> and the </a:t>
            </a:r>
            <a:r>
              <a:rPr lang="en-IN" sz="2800" dirty="0" err="1" smtClean="0"/>
              <a:t>ramus</a:t>
            </a:r>
            <a:r>
              <a:rPr lang="en-IN" sz="2800" dirty="0" smtClean="0"/>
              <a:t> angle, which may be visible radiolucent in the radiographs contains foci of red bone marrow, often accompanied by </a:t>
            </a:r>
            <a:r>
              <a:rPr lang="en-IN" sz="2800" dirty="0" err="1" smtClean="0"/>
              <a:t>esorption</a:t>
            </a:r>
            <a:r>
              <a:rPr lang="en-IN" sz="2800" dirty="0" smtClean="0"/>
              <a:t> of the bony </a:t>
            </a:r>
            <a:r>
              <a:rPr lang="en-IN" sz="2800" dirty="0" err="1" smtClean="0"/>
              <a:t>trabeculae</a:t>
            </a:r>
            <a:r>
              <a:rPr lang="en-IN" sz="2800" dirty="0" smtClean="0"/>
              <a:t>.</a:t>
            </a:r>
            <a:endParaRPr lang="en-IN" sz="2800"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34</a:t>
            </a:fld>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solidFill>
                  <a:srgbClr val="C00000"/>
                </a:solidFill>
              </a:rPr>
              <a:t>PERIOSTEUM AND ENDOSTEUM</a:t>
            </a:r>
            <a:endParaRPr lang="en-IN" sz="3200" b="1" dirty="0">
              <a:solidFill>
                <a:srgbClr val="C00000"/>
              </a:solidFill>
            </a:endParaRPr>
          </a:p>
        </p:txBody>
      </p:sp>
      <p:sp>
        <p:nvSpPr>
          <p:cNvPr id="3" name="Content Placeholder 2"/>
          <p:cNvSpPr>
            <a:spLocks noGrp="1"/>
          </p:cNvSpPr>
          <p:nvPr>
            <p:ph idx="1"/>
          </p:nvPr>
        </p:nvSpPr>
        <p:spPr/>
        <p:txBody>
          <a:bodyPr>
            <a:normAutofit/>
          </a:bodyPr>
          <a:lstStyle/>
          <a:p>
            <a:pPr algn="just">
              <a:lnSpc>
                <a:spcPct val="150000"/>
              </a:lnSpc>
            </a:pPr>
            <a:r>
              <a:rPr lang="en-IN" sz="2800" dirty="0" smtClean="0"/>
              <a:t>The tissue covering the outer surface of the bone is termed as </a:t>
            </a:r>
            <a:r>
              <a:rPr lang="en-IN" sz="2800" b="1" dirty="0" err="1" smtClean="0">
                <a:solidFill>
                  <a:srgbClr val="C00000"/>
                </a:solidFill>
              </a:rPr>
              <a:t>Periosteum</a:t>
            </a:r>
            <a:r>
              <a:rPr lang="en-IN" sz="2800" b="1" dirty="0" smtClean="0">
                <a:solidFill>
                  <a:srgbClr val="C00000"/>
                </a:solidFill>
              </a:rPr>
              <a:t>,</a:t>
            </a:r>
            <a:r>
              <a:rPr lang="en-IN" sz="2800" dirty="0" smtClean="0"/>
              <a:t> and the tissue lining the internal bone cavities is termed as </a:t>
            </a:r>
            <a:r>
              <a:rPr lang="en-IN" sz="2800" b="1" dirty="0" err="1" smtClean="0">
                <a:solidFill>
                  <a:srgbClr val="C00000"/>
                </a:solidFill>
              </a:rPr>
              <a:t>endosteum</a:t>
            </a:r>
            <a:endParaRPr lang="en-IN" sz="2800" b="1" dirty="0">
              <a:solidFill>
                <a:srgbClr val="C00000"/>
              </a:solidFill>
            </a:endParaRPr>
          </a:p>
        </p:txBody>
      </p:sp>
      <p:sp>
        <p:nvSpPr>
          <p:cNvPr id="4" name="Slide Number Placeholder 3"/>
          <p:cNvSpPr>
            <a:spLocks noGrp="1"/>
          </p:cNvSpPr>
          <p:nvPr>
            <p:ph type="sldNum" sz="quarter" idx="12"/>
          </p:nvPr>
        </p:nvSpPr>
        <p:spPr/>
        <p:txBody>
          <a:bodyPr/>
          <a:lstStyle/>
          <a:p>
            <a:fld id="{FCC0A4D8-CC95-4F46-9218-0BBB63529847}" type="slidenum">
              <a:rPr lang="en-IN" smtClean="0"/>
              <a:pPr/>
              <a:t>35</a:t>
            </a:fld>
            <a:endParaRPr lang="en-I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pPr algn="just">
              <a:lnSpc>
                <a:spcPct val="150000"/>
              </a:lnSpc>
            </a:pPr>
            <a:r>
              <a:rPr lang="en-IN" sz="2400" b="1" dirty="0" err="1" smtClean="0">
                <a:solidFill>
                  <a:srgbClr val="002060"/>
                </a:solidFill>
              </a:rPr>
              <a:t>Periosteum</a:t>
            </a:r>
            <a:r>
              <a:rPr lang="en-IN" sz="2400" b="1" dirty="0" smtClean="0">
                <a:solidFill>
                  <a:srgbClr val="002060"/>
                </a:solidFill>
              </a:rPr>
              <a:t> consists of:</a:t>
            </a:r>
          </a:p>
          <a:p>
            <a:pPr lvl="2" algn="just">
              <a:lnSpc>
                <a:spcPct val="150000"/>
              </a:lnSpc>
              <a:buFont typeface="Wingdings" pitchFamily="2" charset="2"/>
              <a:buChar char="ü"/>
            </a:pPr>
            <a:r>
              <a:rPr lang="en-IN" b="1" i="1" dirty="0" smtClean="0"/>
              <a:t>Inner layer</a:t>
            </a:r>
            <a:r>
              <a:rPr lang="en-IN" dirty="0" smtClean="0"/>
              <a:t> - composed of </a:t>
            </a:r>
            <a:r>
              <a:rPr lang="en-IN" dirty="0" err="1" smtClean="0"/>
              <a:t>osteoblasts</a:t>
            </a:r>
            <a:r>
              <a:rPr lang="en-IN" dirty="0" smtClean="0"/>
              <a:t> surrounded by </a:t>
            </a:r>
            <a:r>
              <a:rPr lang="en-IN" dirty="0" err="1" smtClean="0"/>
              <a:t>osteoprogenitor</a:t>
            </a:r>
            <a:r>
              <a:rPr lang="en-IN" dirty="0" smtClean="0"/>
              <a:t> cells, which have the potential to differentiate into </a:t>
            </a:r>
            <a:r>
              <a:rPr lang="en-IN" dirty="0" err="1" smtClean="0"/>
              <a:t>osteoblasts</a:t>
            </a:r>
            <a:r>
              <a:rPr lang="en-IN" dirty="0" smtClean="0"/>
              <a:t>.</a:t>
            </a:r>
          </a:p>
          <a:p>
            <a:pPr lvl="2" algn="just">
              <a:lnSpc>
                <a:spcPct val="150000"/>
              </a:lnSpc>
              <a:buFont typeface="Wingdings" pitchFamily="2" charset="2"/>
              <a:buChar char="ü"/>
            </a:pPr>
            <a:r>
              <a:rPr lang="en-IN" b="1" i="1" dirty="0" smtClean="0"/>
              <a:t>Outer layer </a:t>
            </a:r>
            <a:r>
              <a:rPr lang="en-IN" dirty="0" smtClean="0"/>
              <a:t>– rich in blood vessels and nerves and composed of collagen </a:t>
            </a:r>
            <a:r>
              <a:rPr lang="en-IN" dirty="0" err="1" smtClean="0"/>
              <a:t>fibers</a:t>
            </a:r>
            <a:r>
              <a:rPr lang="en-IN" dirty="0" smtClean="0"/>
              <a:t> and fibroblasts.</a:t>
            </a:r>
          </a:p>
        </p:txBody>
      </p:sp>
      <p:sp>
        <p:nvSpPr>
          <p:cNvPr id="4" name="Slide Number Placeholder 3"/>
          <p:cNvSpPr>
            <a:spLocks noGrp="1"/>
          </p:cNvSpPr>
          <p:nvPr>
            <p:ph type="sldNum" sz="quarter" idx="12"/>
          </p:nvPr>
        </p:nvSpPr>
        <p:spPr/>
        <p:txBody>
          <a:bodyPr/>
          <a:lstStyle/>
          <a:p>
            <a:fld id="{FCC0A4D8-CC95-4F46-9218-0BBB63529847}" type="slidenum">
              <a:rPr lang="en-IN" smtClean="0"/>
              <a:pPr/>
              <a:t>36</a:t>
            </a:fld>
            <a:endParaRPr lang="en-I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b="1" dirty="0" err="1" smtClean="0">
                <a:solidFill>
                  <a:srgbClr val="002060"/>
                </a:solidFill>
              </a:rPr>
              <a:t>Endosteum</a:t>
            </a:r>
            <a:r>
              <a:rPr lang="en-IN" sz="2800" dirty="0" smtClean="0"/>
              <a:t> is composed of </a:t>
            </a:r>
          </a:p>
          <a:p>
            <a:pPr algn="just">
              <a:lnSpc>
                <a:spcPct val="150000"/>
              </a:lnSpc>
              <a:buFont typeface="Wingdings" pitchFamily="2" charset="2"/>
              <a:buChar char="ü"/>
            </a:pPr>
            <a:r>
              <a:rPr lang="en-IN" sz="2800" dirty="0" smtClean="0"/>
              <a:t>inner layer of </a:t>
            </a:r>
            <a:r>
              <a:rPr lang="en-IN" sz="2800" dirty="0" err="1" smtClean="0"/>
              <a:t>osteoblasts</a:t>
            </a:r>
            <a:r>
              <a:rPr lang="en-IN" sz="2800" dirty="0" smtClean="0"/>
              <a:t> (</a:t>
            </a:r>
            <a:r>
              <a:rPr lang="en-IN" sz="2800" i="1" dirty="0" err="1" smtClean="0"/>
              <a:t>osteogenic</a:t>
            </a:r>
            <a:r>
              <a:rPr lang="en-IN" sz="2800" i="1" dirty="0" smtClean="0"/>
              <a:t> layer</a:t>
            </a:r>
            <a:r>
              <a:rPr lang="en-IN" sz="2800" dirty="0" smtClean="0"/>
              <a:t>) and </a:t>
            </a:r>
          </a:p>
          <a:p>
            <a:pPr algn="just">
              <a:lnSpc>
                <a:spcPct val="150000"/>
              </a:lnSpc>
              <a:buFont typeface="Wingdings" pitchFamily="2" charset="2"/>
              <a:buChar char="ü"/>
            </a:pPr>
            <a:r>
              <a:rPr lang="en-IN" sz="2800" dirty="0" smtClean="0"/>
              <a:t>the outer layer of connective tissue (</a:t>
            </a:r>
            <a:r>
              <a:rPr lang="en-IN" sz="2800" i="1" dirty="0" smtClean="0"/>
              <a:t>fibrous layer</a:t>
            </a:r>
            <a:r>
              <a:rPr lang="en-IN" sz="2800" dirty="0" smtClean="0"/>
              <a:t>).</a:t>
            </a:r>
          </a:p>
        </p:txBody>
      </p:sp>
      <p:sp>
        <p:nvSpPr>
          <p:cNvPr id="4" name="Slide Number Placeholder 3"/>
          <p:cNvSpPr>
            <a:spLocks noGrp="1"/>
          </p:cNvSpPr>
          <p:nvPr>
            <p:ph type="sldNum" sz="quarter" idx="12"/>
          </p:nvPr>
        </p:nvSpPr>
        <p:spPr/>
        <p:txBody>
          <a:bodyPr/>
          <a:lstStyle/>
          <a:p>
            <a:fld id="{FCC0A4D8-CC95-4F46-9218-0BBB63529847}" type="slidenum">
              <a:rPr lang="en-IN" smtClean="0"/>
              <a:pPr/>
              <a:t>37</a:t>
            </a:fld>
            <a:endParaRPr lang="en-I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rgbClr val="002060"/>
                </a:solidFill>
              </a:rPr>
              <a:t>INTERDENTAL SEPTUM</a:t>
            </a:r>
            <a:endParaRPr lang="en-IN" sz="3600" b="1" dirty="0">
              <a:solidFill>
                <a:srgbClr val="002060"/>
              </a:solidFill>
            </a:endParaRPr>
          </a:p>
        </p:txBody>
      </p:sp>
      <p:sp>
        <p:nvSpPr>
          <p:cNvPr id="3" name="Content Placeholder 2"/>
          <p:cNvSpPr>
            <a:spLocks noGrp="1"/>
          </p:cNvSpPr>
          <p:nvPr>
            <p:ph idx="1"/>
          </p:nvPr>
        </p:nvSpPr>
        <p:spPr/>
        <p:txBody>
          <a:bodyPr>
            <a:noAutofit/>
          </a:bodyPr>
          <a:lstStyle/>
          <a:p>
            <a:pPr algn="just"/>
            <a:r>
              <a:rPr lang="en-IN" sz="2800" dirty="0" smtClean="0"/>
              <a:t>It consists of cancellous bone bordered by the socket wall cribriform plates  (lamina dura or alveolar bone proper) of approximating teeth and the facial and lingual cortical plates.</a:t>
            </a:r>
          </a:p>
          <a:p>
            <a:pPr algn="just"/>
            <a:r>
              <a:rPr lang="en-IN" sz="2800" dirty="0" smtClean="0"/>
              <a:t>In narrow </a:t>
            </a:r>
            <a:r>
              <a:rPr lang="en-IN" sz="2800" dirty="0" err="1" smtClean="0"/>
              <a:t>interdental</a:t>
            </a:r>
            <a:r>
              <a:rPr lang="en-IN" sz="2800" dirty="0" smtClean="0"/>
              <a:t> space the septum may consists of only the </a:t>
            </a:r>
            <a:r>
              <a:rPr lang="en-IN" sz="2800" dirty="0" err="1" smtClean="0"/>
              <a:t>cribriform</a:t>
            </a:r>
            <a:r>
              <a:rPr lang="en-IN" sz="2800" dirty="0" smtClean="0"/>
              <a:t> plate.</a:t>
            </a:r>
          </a:p>
          <a:p>
            <a:pPr algn="just"/>
            <a:r>
              <a:rPr lang="en-IN" sz="2800" dirty="0" smtClean="0"/>
              <a:t>The </a:t>
            </a:r>
            <a:r>
              <a:rPr lang="en-IN" sz="2800" dirty="0" err="1" smtClean="0"/>
              <a:t>mesiodistal</a:t>
            </a:r>
            <a:r>
              <a:rPr lang="en-IN" sz="2800" dirty="0" smtClean="0"/>
              <a:t> </a:t>
            </a:r>
            <a:r>
              <a:rPr lang="en-IN" sz="2800" dirty="0" err="1" smtClean="0"/>
              <a:t>angulation</a:t>
            </a:r>
            <a:r>
              <a:rPr lang="en-IN" sz="2800" dirty="0" smtClean="0"/>
              <a:t> of the crest of the </a:t>
            </a:r>
            <a:r>
              <a:rPr lang="en-IN" sz="2800" dirty="0" err="1" smtClean="0"/>
              <a:t>interdental</a:t>
            </a:r>
            <a:r>
              <a:rPr lang="en-IN" sz="2800" dirty="0" smtClean="0"/>
              <a:t> septum is usually parallel to a line drawn between the CE junctions of the approximating teeth.</a:t>
            </a:r>
          </a:p>
        </p:txBody>
      </p:sp>
      <p:sp>
        <p:nvSpPr>
          <p:cNvPr id="4" name="Slide Number Placeholder 3"/>
          <p:cNvSpPr>
            <a:spLocks noGrp="1"/>
          </p:cNvSpPr>
          <p:nvPr>
            <p:ph type="sldNum" sz="quarter" idx="12"/>
          </p:nvPr>
        </p:nvSpPr>
        <p:spPr/>
        <p:txBody>
          <a:bodyPr/>
          <a:lstStyle/>
          <a:p>
            <a:fld id="{FCC0A4D8-CC95-4F46-9218-0BBB63529847}" type="slidenum">
              <a:rPr lang="en-IN" smtClean="0"/>
              <a:pPr/>
              <a:t>38</a:t>
            </a:fld>
            <a:endParaRPr lang="en-I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dirty="0" smtClean="0"/>
              <a:t>The distance between the alveolar crest and the CE junction in young adults varies from 0.75-1.49mm (average- 1.08mm) and this distance increases with age or due to periodontal disease to an average of 2.81mm</a:t>
            </a:r>
            <a:endParaRPr lang="en-IN" sz="2800"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39</a:t>
            </a:fld>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Introduction </a:t>
            </a:r>
            <a:endParaRPr lang="en-IN" dirty="0">
              <a:latin typeface="Algerian" pitchFamily="82" charset="0"/>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IN" sz="2800" dirty="0"/>
              <a:t>The alveolar process is the portion of the maxilla and mandible that forms and supports the tooth sockets (alveoli). </a:t>
            </a:r>
            <a:endParaRPr lang="en-IN" sz="2800" dirty="0" smtClean="0"/>
          </a:p>
          <a:p>
            <a:pPr algn="just">
              <a:lnSpc>
                <a:spcPct val="150000"/>
              </a:lnSpc>
            </a:pPr>
            <a:r>
              <a:rPr lang="en-IN" sz="2800" dirty="0" smtClean="0"/>
              <a:t>It </a:t>
            </a:r>
            <a:r>
              <a:rPr lang="en-IN" sz="2800" dirty="0"/>
              <a:t>forms when the tooth erupts to provide the osseous attachment to the forming periodontal ligament; it disappears gradually after the tooth is lost. </a:t>
            </a:r>
          </a:p>
        </p:txBody>
      </p:sp>
      <p:sp>
        <p:nvSpPr>
          <p:cNvPr id="4" name="Slide Number Placeholder 3"/>
          <p:cNvSpPr>
            <a:spLocks noGrp="1"/>
          </p:cNvSpPr>
          <p:nvPr>
            <p:ph type="sldNum" sz="quarter" idx="12"/>
          </p:nvPr>
        </p:nvSpPr>
        <p:spPr/>
        <p:txBody>
          <a:bodyPr/>
          <a:lstStyle/>
          <a:p>
            <a:fld id="{FCC0A4D8-CC95-4F46-9218-0BBB63529847}" type="slidenum">
              <a:rPr lang="en-IN" smtClean="0"/>
              <a:pPr/>
              <a:t>4</a:t>
            </a:fld>
            <a:endParaRPr lang="en-I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sz="2800" dirty="0" smtClean="0"/>
              <a:t>The </a:t>
            </a:r>
            <a:r>
              <a:rPr lang="en-IN" sz="2800" dirty="0" err="1" smtClean="0"/>
              <a:t>mesiodistal</a:t>
            </a:r>
            <a:r>
              <a:rPr lang="en-IN" sz="2800" dirty="0" smtClean="0"/>
              <a:t> and </a:t>
            </a:r>
            <a:r>
              <a:rPr lang="en-IN" sz="2800" dirty="0" err="1" smtClean="0"/>
              <a:t>faciolingual</a:t>
            </a:r>
            <a:r>
              <a:rPr lang="en-IN" sz="2800" dirty="0" smtClean="0"/>
              <a:t> dimensions and shape of the </a:t>
            </a:r>
            <a:r>
              <a:rPr lang="en-IN" sz="2800" dirty="0" err="1" smtClean="0"/>
              <a:t>interdental</a:t>
            </a:r>
            <a:r>
              <a:rPr lang="en-IN" sz="2800" dirty="0" smtClean="0"/>
              <a:t> septum are governed by: </a:t>
            </a:r>
          </a:p>
          <a:p>
            <a:pPr algn="just">
              <a:lnSpc>
                <a:spcPct val="150000"/>
              </a:lnSpc>
              <a:buFont typeface="Wingdings" pitchFamily="2" charset="2"/>
              <a:buChar char="ü"/>
            </a:pPr>
            <a:r>
              <a:rPr lang="en-IN" sz="2800" dirty="0" smtClean="0"/>
              <a:t>the size and convexity of the crowns of the two approximating teeth, as well as </a:t>
            </a:r>
          </a:p>
          <a:p>
            <a:pPr algn="just">
              <a:lnSpc>
                <a:spcPct val="150000"/>
              </a:lnSpc>
              <a:buFont typeface="Wingdings" pitchFamily="2" charset="2"/>
              <a:buChar char="ü"/>
            </a:pPr>
            <a:r>
              <a:rPr lang="en-IN" sz="2800" dirty="0" smtClean="0"/>
              <a:t>by the position of the teeth in the jaw and their degree of eruption.</a:t>
            </a:r>
          </a:p>
        </p:txBody>
      </p:sp>
      <p:sp>
        <p:nvSpPr>
          <p:cNvPr id="4" name="Slide Number Placeholder 3"/>
          <p:cNvSpPr>
            <a:spLocks noGrp="1"/>
          </p:cNvSpPr>
          <p:nvPr>
            <p:ph type="sldNum" sz="quarter" idx="12"/>
          </p:nvPr>
        </p:nvSpPr>
        <p:spPr/>
        <p:txBody>
          <a:bodyPr/>
          <a:lstStyle/>
          <a:p>
            <a:fld id="{FCC0A4D8-CC95-4F46-9218-0BBB63529847}" type="slidenum">
              <a:rPr lang="en-IN" smtClean="0"/>
              <a:pPr/>
              <a:t>40</a:t>
            </a:fld>
            <a:endParaRPr lang="en-I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OSSEOUS TOPOGRAPHY</a:t>
            </a:r>
            <a:endParaRPr lang="en-IN" sz="3600"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sz="2800" dirty="0" smtClean="0"/>
              <a:t>The bone contour normally conforms to the prominence of the roots, with intervening depression.</a:t>
            </a:r>
          </a:p>
          <a:p>
            <a:pPr algn="just">
              <a:lnSpc>
                <a:spcPct val="150000"/>
              </a:lnSpc>
            </a:pPr>
            <a:r>
              <a:rPr lang="en-US" sz="2800" dirty="0" smtClean="0"/>
              <a:t>Height and thickness of facial and lingual bony plates are affected by:</a:t>
            </a:r>
          </a:p>
          <a:p>
            <a:pPr lvl="2">
              <a:lnSpc>
                <a:spcPct val="150000"/>
              </a:lnSpc>
              <a:buFont typeface="Wingdings" pitchFamily="2" charset="2"/>
              <a:buChar char="q"/>
            </a:pPr>
            <a:r>
              <a:rPr lang="en-US" sz="2800" dirty="0" smtClean="0"/>
              <a:t>    Alignment of teeth</a:t>
            </a:r>
          </a:p>
          <a:p>
            <a:pPr lvl="2">
              <a:lnSpc>
                <a:spcPct val="150000"/>
              </a:lnSpc>
              <a:buFont typeface="Wingdings" pitchFamily="2" charset="2"/>
              <a:buChar char="q"/>
            </a:pPr>
            <a:r>
              <a:rPr lang="en-US" sz="2800" dirty="0" smtClean="0"/>
              <a:t>   </a:t>
            </a:r>
            <a:r>
              <a:rPr lang="en-US" sz="2800" dirty="0" err="1" smtClean="0"/>
              <a:t>Angulation</a:t>
            </a:r>
            <a:r>
              <a:rPr lang="en-US" sz="2800" dirty="0" smtClean="0"/>
              <a:t> of root to bone</a:t>
            </a:r>
          </a:p>
          <a:p>
            <a:pPr lvl="2">
              <a:lnSpc>
                <a:spcPct val="150000"/>
              </a:lnSpc>
              <a:buFont typeface="Wingdings" pitchFamily="2" charset="2"/>
              <a:buChar char="q"/>
            </a:pPr>
            <a:r>
              <a:rPr lang="en-US" sz="2800" dirty="0" smtClean="0"/>
              <a:t>   </a:t>
            </a:r>
            <a:r>
              <a:rPr lang="en-US" sz="2800" dirty="0" err="1" smtClean="0"/>
              <a:t>Occlusal</a:t>
            </a:r>
            <a:r>
              <a:rPr lang="en-US" sz="2800" dirty="0" smtClean="0"/>
              <a:t> forces.</a:t>
            </a:r>
          </a:p>
        </p:txBody>
      </p:sp>
      <p:sp>
        <p:nvSpPr>
          <p:cNvPr id="4" name="Slide Number Placeholder 3"/>
          <p:cNvSpPr>
            <a:spLocks noGrp="1"/>
          </p:cNvSpPr>
          <p:nvPr>
            <p:ph type="sldNum" sz="quarter" idx="12"/>
          </p:nvPr>
        </p:nvSpPr>
        <p:spPr/>
        <p:txBody>
          <a:bodyPr/>
          <a:lstStyle/>
          <a:p>
            <a:fld id="{FCC0A4D8-CC95-4F46-9218-0BBB63529847}" type="slidenum">
              <a:rPr lang="en-IN" smtClean="0"/>
              <a:pPr/>
              <a:t>41</a:t>
            </a:fld>
            <a:endParaRPr lang="en-I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4536504" cy="5256584"/>
          </a:xfrm>
        </p:spPr>
        <p:style>
          <a:lnRef idx="1">
            <a:schemeClr val="accent3"/>
          </a:lnRef>
          <a:fillRef idx="2">
            <a:schemeClr val="accent3"/>
          </a:fillRef>
          <a:effectRef idx="1">
            <a:schemeClr val="accent3"/>
          </a:effectRef>
          <a:fontRef idx="minor">
            <a:schemeClr val="dk1"/>
          </a:fontRef>
        </p:style>
        <p:txBody>
          <a:bodyPr>
            <a:normAutofit/>
          </a:bodyPr>
          <a:lstStyle/>
          <a:p>
            <a:pPr>
              <a:lnSpc>
                <a:spcPct val="80000"/>
              </a:lnSpc>
            </a:pPr>
            <a:r>
              <a:rPr lang="en-US" sz="2800" u="sng" dirty="0" smtClean="0"/>
              <a:t>On the teeth in labial version:</a:t>
            </a:r>
          </a:p>
          <a:p>
            <a:pPr>
              <a:lnSpc>
                <a:spcPct val="80000"/>
              </a:lnSpc>
              <a:buNone/>
            </a:pPr>
            <a:r>
              <a:rPr lang="en-US" sz="2800" dirty="0" smtClean="0"/>
              <a:t>     -facial bone margin is thinned to a knife edge and presents an accentuated arc in apical direction.</a:t>
            </a:r>
          </a:p>
          <a:p>
            <a:pPr>
              <a:lnSpc>
                <a:spcPct val="80000"/>
              </a:lnSpc>
              <a:buNone/>
            </a:pPr>
            <a:endParaRPr lang="en-US" sz="2800" dirty="0" smtClean="0"/>
          </a:p>
          <a:p>
            <a:pPr>
              <a:lnSpc>
                <a:spcPct val="80000"/>
              </a:lnSpc>
            </a:pPr>
            <a:r>
              <a:rPr lang="en-US" sz="2800" u="sng" dirty="0" smtClean="0"/>
              <a:t>On the teeth in lingual version: </a:t>
            </a:r>
          </a:p>
          <a:p>
            <a:pPr>
              <a:lnSpc>
                <a:spcPct val="80000"/>
              </a:lnSpc>
              <a:buNone/>
            </a:pPr>
            <a:r>
              <a:rPr lang="en-US" sz="2800" dirty="0" smtClean="0"/>
              <a:t>      -facial bone margin is thick, blunt,   rounded and horizontal</a:t>
            </a:r>
            <a:r>
              <a:rPr lang="en-US" dirty="0" smtClean="0"/>
              <a:t>.               </a:t>
            </a:r>
          </a:p>
        </p:txBody>
      </p:sp>
      <p:pic>
        <p:nvPicPr>
          <p:cNvPr id="4" name="Picture 4"/>
          <p:cNvPicPr>
            <a:picLocks noChangeAspect="1" noChangeArrowheads="1"/>
          </p:cNvPicPr>
          <p:nvPr/>
        </p:nvPicPr>
        <p:blipFill>
          <a:blip r:embed="rId2" cstate="print"/>
          <a:srcRect/>
          <a:stretch>
            <a:fillRect/>
          </a:stretch>
        </p:blipFill>
        <p:spPr bwMode="auto">
          <a:xfrm>
            <a:off x="4788024" y="2348880"/>
            <a:ext cx="4114800" cy="2789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FCC0A4D8-CC95-4F46-9218-0BBB63529847}" type="slidenum">
              <a:rPr lang="en-IN" smtClean="0"/>
              <a:pPr/>
              <a:t>42</a:t>
            </a:fld>
            <a:endParaRPr lang="en-I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lgn="just"/>
            <a:r>
              <a:rPr lang="en-US" dirty="0" smtClean="0"/>
              <a:t>The effect of root-to-bone </a:t>
            </a:r>
            <a:r>
              <a:rPr lang="en-US" dirty="0" err="1" smtClean="0"/>
              <a:t>angulation</a:t>
            </a:r>
            <a:r>
              <a:rPr lang="en-US" dirty="0" smtClean="0"/>
              <a:t> on the height of alveolar bone is most noticeable on the palatal roots of maxillary molars.</a:t>
            </a:r>
          </a:p>
          <a:p>
            <a:pPr algn="just"/>
            <a:endParaRPr lang="en-US" dirty="0" smtClean="0"/>
          </a:p>
          <a:p>
            <a:pPr algn="just"/>
            <a:r>
              <a:rPr lang="en-US" dirty="0" smtClean="0"/>
              <a:t>Bone margin is located farther apically on the roots, which forms relatively acute angles with the palatal bone.</a:t>
            </a:r>
          </a:p>
          <a:p>
            <a:pPr algn="just"/>
            <a:endParaRPr lang="en-US" sz="3600" dirty="0" smtClean="0"/>
          </a:p>
          <a:p>
            <a:pPr algn="just"/>
            <a:r>
              <a:rPr lang="en-US" dirty="0" smtClean="0"/>
              <a:t>Cervical portion of alveolar plate is sometimes thickened on the facial surface, as reinforcement against </a:t>
            </a:r>
            <a:r>
              <a:rPr lang="en-US" dirty="0" err="1" smtClean="0"/>
              <a:t>occlusal</a:t>
            </a:r>
            <a:r>
              <a:rPr lang="en-US" dirty="0" smtClean="0"/>
              <a:t> forces.</a:t>
            </a:r>
          </a:p>
        </p:txBody>
      </p:sp>
      <p:sp>
        <p:nvSpPr>
          <p:cNvPr id="4" name="Slide Number Placeholder 3"/>
          <p:cNvSpPr>
            <a:spLocks noGrp="1"/>
          </p:cNvSpPr>
          <p:nvPr>
            <p:ph type="sldNum" sz="quarter" idx="12"/>
          </p:nvPr>
        </p:nvSpPr>
        <p:spPr/>
        <p:txBody>
          <a:bodyPr/>
          <a:lstStyle/>
          <a:p>
            <a:fld id="{FCC0A4D8-CC95-4F46-9218-0BBB63529847}" type="slidenum">
              <a:rPr lang="en-IN" smtClean="0"/>
              <a:pPr/>
              <a:t>43</a:t>
            </a:fld>
            <a:endParaRPr lang="en-I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4"/>
          <p:cNvPicPr>
            <a:picLocks noChangeAspect="1" noChangeArrowheads="1"/>
          </p:cNvPicPr>
          <p:nvPr/>
        </p:nvPicPr>
        <p:blipFill>
          <a:blip r:embed="rId2" cstate="print"/>
          <a:srcRect/>
          <a:stretch>
            <a:fillRect/>
          </a:stretch>
        </p:blipFill>
        <p:spPr bwMode="auto">
          <a:xfrm>
            <a:off x="395536" y="1988840"/>
            <a:ext cx="8496944" cy="2830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FCC0A4D8-CC95-4F46-9218-0BBB63529847}" type="slidenum">
              <a:rPr lang="en-IN" smtClean="0"/>
              <a:pPr/>
              <a:t>44</a:t>
            </a:fld>
            <a:endParaRPr lang="en-I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381000" indent="-381000" algn="just">
              <a:buNone/>
            </a:pPr>
            <a:r>
              <a:rPr lang="en-US" sz="2800" b="1" u="sng" dirty="0" smtClean="0"/>
              <a:t>FENESTRATION:- </a:t>
            </a:r>
          </a:p>
          <a:p>
            <a:pPr marL="381000" indent="-381000" algn="just"/>
            <a:r>
              <a:rPr lang="en-US" sz="2800" dirty="0" smtClean="0"/>
              <a:t>They are isolated areas in which the root surface is denuded of bone and covered only by the </a:t>
            </a:r>
            <a:r>
              <a:rPr lang="en-US" sz="2800" dirty="0" err="1" smtClean="0"/>
              <a:t>periosteum</a:t>
            </a:r>
            <a:r>
              <a:rPr lang="en-US" sz="2800" dirty="0" smtClean="0"/>
              <a:t> &amp; overlying </a:t>
            </a:r>
            <a:r>
              <a:rPr lang="en-US" sz="2800" dirty="0" err="1" smtClean="0"/>
              <a:t>gingiva</a:t>
            </a:r>
            <a:r>
              <a:rPr lang="en-US" sz="2800" dirty="0" smtClean="0"/>
              <a:t>, but in these situation marginal bone remain intact.</a:t>
            </a:r>
          </a:p>
        </p:txBody>
      </p:sp>
      <p:pic>
        <p:nvPicPr>
          <p:cNvPr id="4" name="Picture 5"/>
          <p:cNvPicPr>
            <a:picLocks noChangeAspect="1" noChangeArrowheads="1"/>
          </p:cNvPicPr>
          <p:nvPr/>
        </p:nvPicPr>
        <p:blipFill>
          <a:blip r:embed="rId2" cstate="print"/>
          <a:srcRect/>
          <a:stretch>
            <a:fillRect/>
          </a:stretch>
        </p:blipFill>
        <p:spPr bwMode="auto">
          <a:xfrm>
            <a:off x="2483768" y="3861047"/>
            <a:ext cx="3672408" cy="26093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FCC0A4D8-CC95-4F46-9218-0BBB63529847}" type="slidenum">
              <a:rPr lang="en-IN" smtClean="0"/>
              <a:pPr/>
              <a:t>45</a:t>
            </a:fld>
            <a:endParaRPr lang="en-I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85000" lnSpcReduction="10000"/>
          </a:bodyPr>
          <a:lstStyle/>
          <a:p>
            <a:pPr marL="381000" indent="-381000" algn="just">
              <a:buNone/>
            </a:pPr>
            <a:r>
              <a:rPr lang="en-US" b="1" u="sng" dirty="0" smtClean="0"/>
              <a:t>DEHISCENCE :-  </a:t>
            </a:r>
          </a:p>
          <a:p>
            <a:pPr marL="381000" indent="-381000" algn="just"/>
            <a:r>
              <a:rPr lang="en-US" dirty="0" smtClean="0"/>
              <a:t>When denuded areas extend through the marginal bone, the defect is called dehiscence.</a:t>
            </a:r>
          </a:p>
          <a:p>
            <a:pPr marL="381000" indent="-381000" algn="just"/>
            <a:r>
              <a:rPr lang="en-US" dirty="0" smtClean="0"/>
              <a:t>These defect are seen more on the facial bone than on the lingual bone.</a:t>
            </a:r>
          </a:p>
          <a:p>
            <a:pPr marL="381000" indent="-381000" algn="just"/>
            <a:r>
              <a:rPr lang="en-US" dirty="0" smtClean="0"/>
              <a:t>They are more common on the anterior teeth than on the posterior and are frequently bilateral.</a:t>
            </a:r>
          </a:p>
          <a:p>
            <a:pPr marL="381000" indent="-381000" algn="just"/>
            <a:r>
              <a:rPr lang="en-US" dirty="0" smtClean="0"/>
              <a:t>Etiology not clear. </a:t>
            </a:r>
          </a:p>
          <a:p>
            <a:pPr marL="381000" indent="-381000" algn="just"/>
            <a:r>
              <a:rPr lang="en-US" dirty="0" smtClean="0"/>
              <a:t>Predisposing factor are: </a:t>
            </a:r>
          </a:p>
          <a:p>
            <a:pPr marL="381000" indent="-381000" algn="just">
              <a:buNone/>
            </a:pPr>
            <a:r>
              <a:rPr lang="en-US" dirty="0" smtClean="0"/>
              <a:t>           - Root prominence </a:t>
            </a:r>
          </a:p>
          <a:p>
            <a:pPr marL="381000" indent="-381000" algn="just">
              <a:buNone/>
            </a:pPr>
            <a:r>
              <a:rPr lang="en-US" b="1" dirty="0" smtClean="0"/>
              <a:t>           -</a:t>
            </a:r>
            <a:r>
              <a:rPr lang="en-US" dirty="0" smtClean="0"/>
              <a:t> </a:t>
            </a:r>
            <a:r>
              <a:rPr lang="en-US" dirty="0" err="1" smtClean="0"/>
              <a:t>Malposition</a:t>
            </a:r>
            <a:endParaRPr lang="en-US" dirty="0" smtClean="0"/>
          </a:p>
          <a:p>
            <a:pPr marL="381000" indent="-381000" algn="just">
              <a:buNone/>
            </a:pPr>
            <a:r>
              <a:rPr lang="en-US" dirty="0" smtClean="0"/>
              <a:t>	      </a:t>
            </a:r>
            <a:r>
              <a:rPr lang="en-US" b="1" dirty="0" smtClean="0"/>
              <a:t>-</a:t>
            </a:r>
            <a:r>
              <a:rPr lang="en-US" dirty="0" smtClean="0"/>
              <a:t>Teeth in labial version </a:t>
            </a:r>
          </a:p>
          <a:p>
            <a:pPr marL="381000" indent="-381000" algn="just">
              <a:buNone/>
            </a:pPr>
            <a:r>
              <a:rPr lang="en-US" dirty="0" smtClean="0"/>
              <a:t>               with thin bony plate.</a:t>
            </a:r>
          </a:p>
        </p:txBody>
      </p:sp>
      <p:pic>
        <p:nvPicPr>
          <p:cNvPr id="4" name="Picture 4"/>
          <p:cNvPicPr>
            <a:picLocks noChangeAspect="1" noChangeArrowheads="1"/>
          </p:cNvPicPr>
          <p:nvPr/>
        </p:nvPicPr>
        <p:blipFill>
          <a:blip r:embed="rId2" cstate="print"/>
          <a:srcRect/>
          <a:stretch>
            <a:fillRect/>
          </a:stretch>
        </p:blipFill>
        <p:spPr bwMode="auto">
          <a:xfrm>
            <a:off x="5364088" y="3933056"/>
            <a:ext cx="3256362"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FCC0A4D8-CC95-4F46-9218-0BBB63529847}" type="slidenum">
              <a:rPr lang="en-IN" smtClean="0"/>
              <a:pPr/>
              <a:t>46</a:t>
            </a:fld>
            <a:endParaRPr lang="en-I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solidFill>
                  <a:srgbClr val="002060"/>
                </a:solidFill>
              </a:rPr>
              <a:t>BLOOD SUPPLY TO THE BONE</a:t>
            </a:r>
            <a:endParaRPr lang="en-IN" sz="3600" dirty="0">
              <a:solidFill>
                <a:srgbClr val="002060"/>
              </a:solidFill>
            </a:endParaRPr>
          </a:p>
        </p:txBody>
      </p:sp>
      <p:sp>
        <p:nvSpPr>
          <p:cNvPr id="3" name="Content Placeholder 2"/>
          <p:cNvSpPr>
            <a:spLocks noGrp="1"/>
          </p:cNvSpPr>
          <p:nvPr>
            <p:ph idx="1"/>
          </p:nvPr>
        </p:nvSpPr>
        <p:spPr/>
        <p:txBody>
          <a:bodyPr>
            <a:normAutofit/>
          </a:bodyPr>
          <a:lstStyle/>
          <a:p>
            <a:pPr algn="just">
              <a:lnSpc>
                <a:spcPct val="150000"/>
              </a:lnSpc>
            </a:pPr>
            <a:r>
              <a:rPr lang="en-US" sz="2800" dirty="0" smtClean="0"/>
              <a:t>Vessels enter the </a:t>
            </a:r>
            <a:r>
              <a:rPr lang="en-US" sz="2800" dirty="0" err="1" smtClean="0"/>
              <a:t>interdental</a:t>
            </a:r>
            <a:r>
              <a:rPr lang="en-US" sz="2800" dirty="0" smtClean="0"/>
              <a:t> septa through nutrient canal along with veins, nerves, and </a:t>
            </a:r>
            <a:r>
              <a:rPr lang="en-US" sz="2800" dirty="0" err="1" smtClean="0"/>
              <a:t>lymphatics</a:t>
            </a:r>
            <a:r>
              <a:rPr lang="en-US" sz="2800" dirty="0" smtClean="0"/>
              <a:t>.</a:t>
            </a:r>
          </a:p>
          <a:p>
            <a:pPr algn="just">
              <a:lnSpc>
                <a:spcPct val="150000"/>
              </a:lnSpc>
            </a:pPr>
            <a:r>
              <a:rPr lang="en-US" sz="2800" dirty="0" smtClean="0"/>
              <a:t>Alveolar arteries send off branches through periodontal ligament and enter marrow space through </a:t>
            </a:r>
            <a:r>
              <a:rPr lang="en-US" sz="2800" dirty="0" err="1" smtClean="0"/>
              <a:t>cribriform</a:t>
            </a:r>
            <a:r>
              <a:rPr lang="en-US" sz="2800" dirty="0" smtClean="0"/>
              <a:t> plate.</a:t>
            </a:r>
          </a:p>
        </p:txBody>
      </p:sp>
      <p:sp>
        <p:nvSpPr>
          <p:cNvPr id="4" name="Slide Number Placeholder 3"/>
          <p:cNvSpPr>
            <a:spLocks noGrp="1"/>
          </p:cNvSpPr>
          <p:nvPr>
            <p:ph type="sldNum" sz="quarter" idx="12"/>
          </p:nvPr>
        </p:nvSpPr>
        <p:spPr/>
        <p:txBody>
          <a:bodyPr/>
          <a:lstStyle/>
          <a:p>
            <a:fld id="{FCC0A4D8-CC95-4F46-9218-0BBB63529847}" type="slidenum">
              <a:rPr lang="en-IN" smtClean="0"/>
              <a:pPr/>
              <a:t>47</a:t>
            </a:fld>
            <a:endParaRPr lang="en-I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pPr algn="just">
              <a:lnSpc>
                <a:spcPct val="150000"/>
              </a:lnSpc>
            </a:pPr>
            <a:r>
              <a:rPr lang="en-US" b="1" i="1" dirty="0" smtClean="0"/>
              <a:t>Blood vessels </a:t>
            </a:r>
            <a:r>
              <a:rPr lang="en-US" dirty="0" smtClean="0"/>
              <a:t>: derived from three sources:</a:t>
            </a:r>
          </a:p>
          <a:p>
            <a:pPr algn="just">
              <a:lnSpc>
                <a:spcPct val="150000"/>
              </a:lnSpc>
              <a:buNone/>
            </a:pPr>
            <a:r>
              <a:rPr lang="en-US" dirty="0" smtClean="0"/>
              <a:t>                 - Branches in the periodontal ligament from apical vessels that supply the dental pulp; </a:t>
            </a:r>
          </a:p>
          <a:p>
            <a:pPr algn="just">
              <a:lnSpc>
                <a:spcPct val="150000"/>
              </a:lnSpc>
              <a:buNone/>
            </a:pPr>
            <a:r>
              <a:rPr lang="en-US" dirty="0" smtClean="0"/>
              <a:t>                - Branches from intra-alveolar vessels. these branches run horizontally, penetrating the alveolar bone to enter the periodontal ligament; </a:t>
            </a:r>
          </a:p>
          <a:p>
            <a:pPr algn="just">
              <a:lnSpc>
                <a:spcPct val="150000"/>
              </a:lnSpc>
              <a:buNone/>
            </a:pPr>
            <a:r>
              <a:rPr lang="en-US" dirty="0" smtClean="0"/>
              <a:t>                -  Branches from gingival vessels, these enter the periodontal ligament from the coronal direction.</a:t>
            </a:r>
          </a:p>
        </p:txBody>
      </p:sp>
      <p:sp>
        <p:nvSpPr>
          <p:cNvPr id="4" name="Slide Number Placeholder 3"/>
          <p:cNvSpPr>
            <a:spLocks noGrp="1"/>
          </p:cNvSpPr>
          <p:nvPr>
            <p:ph type="sldNum" sz="quarter" idx="12"/>
          </p:nvPr>
        </p:nvSpPr>
        <p:spPr/>
        <p:txBody>
          <a:bodyPr/>
          <a:lstStyle/>
          <a:p>
            <a:fld id="{FCC0A4D8-CC95-4F46-9218-0BBB63529847}" type="slidenum">
              <a:rPr lang="en-IN" b="1" smtClean="0">
                <a:solidFill>
                  <a:srgbClr val="002060"/>
                </a:solidFill>
              </a:rPr>
              <a:pPr/>
              <a:t>48</a:t>
            </a:fld>
            <a:endParaRPr lang="en-IN" b="1" dirty="0">
              <a:solidFill>
                <a:srgbClr val="00206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smtClean="0">
                <a:latin typeface="Algerian" pitchFamily="82" charset="0"/>
              </a:rPr>
              <a:t>summary</a:t>
            </a:r>
            <a:endParaRPr lang="en-IN" b="1" i="1" dirty="0">
              <a:latin typeface="Algerian" pitchFamily="82" charset="0"/>
            </a:endParaRPr>
          </a:p>
        </p:txBody>
      </p:sp>
      <p:sp>
        <p:nvSpPr>
          <p:cNvPr id="3" name="Content Placeholder 2"/>
          <p:cNvSpPr>
            <a:spLocks noGrp="1"/>
          </p:cNvSpPr>
          <p:nvPr>
            <p:ph idx="1"/>
          </p:nvPr>
        </p:nvSpPr>
        <p:spPr>
          <a:xfrm>
            <a:off x="0" y="1142984"/>
            <a:ext cx="8686800" cy="4983179"/>
          </a:xfrm>
        </p:spPr>
        <p:txBody>
          <a:bodyPr>
            <a:normAutofit/>
          </a:bodyPr>
          <a:lstStyle/>
          <a:p>
            <a:pPr algn="just">
              <a:buNone/>
            </a:pPr>
            <a:r>
              <a:rPr lang="en-IN" sz="2800" dirty="0" smtClean="0">
                <a:latin typeface="Times New Roman" pitchFamily="18" charset="0"/>
                <a:cs typeface="Times New Roman" pitchFamily="18" charset="0"/>
              </a:rPr>
              <a:t>   The alveolar process is the portion of the maxilla and mandible that forms and supports the tooth sockets. The inner socket wall of thin, compact bone is called alveolar bone proper which is termed as lamina </a:t>
            </a:r>
            <a:r>
              <a:rPr lang="en-IN" sz="2800" dirty="0" err="1" smtClean="0">
                <a:latin typeface="Times New Roman" pitchFamily="18" charset="0"/>
                <a:cs typeface="Times New Roman" pitchFamily="18" charset="0"/>
              </a:rPr>
              <a:t>dura</a:t>
            </a:r>
            <a:r>
              <a:rPr lang="en-IN" sz="2800" dirty="0" smtClean="0">
                <a:latin typeface="Times New Roman" pitchFamily="18" charset="0"/>
                <a:cs typeface="Times New Roman" pitchFamily="18" charset="0"/>
              </a:rPr>
              <a:t> in radiographs.</a:t>
            </a:r>
          </a:p>
          <a:p>
            <a:pPr algn="just">
              <a:buNone/>
            </a:pPr>
            <a:r>
              <a:rPr lang="en-IN" sz="2800" dirty="0" smtClean="0">
                <a:latin typeface="Times New Roman" pitchFamily="18" charset="0"/>
                <a:cs typeface="Times New Roman" pitchFamily="18" charset="0"/>
              </a:rPr>
              <a:t>  The </a:t>
            </a:r>
            <a:r>
              <a:rPr lang="en-IN" sz="2800" dirty="0" err="1" smtClean="0">
                <a:latin typeface="Times New Roman" pitchFamily="18" charset="0"/>
                <a:cs typeface="Times New Roman" pitchFamily="18" charset="0"/>
              </a:rPr>
              <a:t>interdental</a:t>
            </a:r>
            <a:r>
              <a:rPr lang="en-IN" sz="2800" dirty="0" smtClean="0">
                <a:latin typeface="Times New Roman" pitchFamily="18" charset="0"/>
                <a:cs typeface="Times New Roman" pitchFamily="18" charset="0"/>
              </a:rPr>
              <a:t> septum consists of </a:t>
            </a:r>
            <a:r>
              <a:rPr lang="en-IN" sz="2800" dirty="0" err="1" smtClean="0">
                <a:latin typeface="Times New Roman" pitchFamily="18" charset="0"/>
                <a:cs typeface="Times New Roman" pitchFamily="18" charset="0"/>
              </a:rPr>
              <a:t>cancellous</a:t>
            </a:r>
            <a:r>
              <a:rPr lang="en-IN" sz="2800" dirty="0" smtClean="0">
                <a:latin typeface="Times New Roman" pitchFamily="18" charset="0"/>
                <a:cs typeface="Times New Roman" pitchFamily="18" charset="0"/>
              </a:rPr>
              <a:t> supporting bone enclosed within a compact border.  The </a:t>
            </a:r>
            <a:r>
              <a:rPr lang="en-IN" sz="2800" dirty="0" err="1" smtClean="0">
                <a:latin typeface="Times New Roman" pitchFamily="18" charset="0"/>
                <a:cs typeface="Times New Roman" pitchFamily="18" charset="0"/>
              </a:rPr>
              <a:t>osteoblasts</a:t>
            </a:r>
            <a:r>
              <a:rPr lang="en-IN" sz="2800" dirty="0" smtClean="0">
                <a:latin typeface="Times New Roman" pitchFamily="18" charset="0"/>
                <a:cs typeface="Times New Roman" pitchFamily="18" charset="0"/>
              </a:rPr>
              <a:t> decreases with aging.</a:t>
            </a:r>
            <a:endParaRPr lang="en-IN"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CC0A4D8-CC95-4F46-9218-0BBB63529847}" type="slidenum">
              <a:rPr lang="en-IN" smtClean="0"/>
              <a:pPr/>
              <a:t>49</a:t>
            </a:fld>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Development of alveolar process</a:t>
            </a:r>
            <a:endParaRPr lang="en-IN" sz="3600" b="1" dirty="0">
              <a:solidFill>
                <a:srgbClr val="002060"/>
              </a:solidFill>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US" sz="2800" dirty="0" smtClean="0"/>
              <a:t>At the end of 2</a:t>
            </a:r>
            <a:r>
              <a:rPr lang="en-US" sz="2800" baseline="30000" dirty="0" smtClean="0"/>
              <a:t>nd</a:t>
            </a:r>
            <a:r>
              <a:rPr lang="en-US" sz="2800" dirty="0" smtClean="0"/>
              <a:t> month of fetal life maxilla and mandible forms a groove that is open toward the surface of oral cavity.</a:t>
            </a:r>
          </a:p>
          <a:p>
            <a:pPr algn="just">
              <a:lnSpc>
                <a:spcPct val="150000"/>
              </a:lnSpc>
            </a:pPr>
            <a:r>
              <a:rPr lang="en-US" sz="2800" dirty="0" smtClean="0"/>
              <a:t>Tooth germs contained in this groove, also include alveolar nerves and vessels.</a:t>
            </a:r>
          </a:p>
          <a:p>
            <a:pPr algn="just">
              <a:lnSpc>
                <a:spcPct val="150000"/>
              </a:lnSpc>
            </a:pPr>
            <a:r>
              <a:rPr lang="en-US" sz="2800" dirty="0" smtClean="0"/>
              <a:t>Gradually, bony septa develop between adjacent tooth germs</a:t>
            </a:r>
            <a:endParaRPr lang="en-IN" sz="2800"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5</a:t>
            </a:fld>
            <a:endParaRPr lang="en-I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lgerian" pitchFamily="82" charset="0"/>
              </a:rPr>
              <a:t>Reference </a:t>
            </a:r>
            <a:endParaRPr lang="en-IN" sz="3200" dirty="0">
              <a:latin typeface="Algerian" pitchFamily="82" charset="0"/>
            </a:endParaRPr>
          </a:p>
        </p:txBody>
      </p:sp>
      <p:sp>
        <p:nvSpPr>
          <p:cNvPr id="3" name="Content Placeholder 2"/>
          <p:cNvSpPr>
            <a:spLocks noGrp="1"/>
          </p:cNvSpPr>
          <p:nvPr>
            <p:ph idx="1"/>
          </p:nvPr>
        </p:nvSpPr>
        <p:spPr>
          <a:xfrm>
            <a:off x="0" y="1071546"/>
            <a:ext cx="8858280" cy="5500726"/>
          </a:xfrm>
        </p:spPr>
        <p:txBody>
          <a:bodyPr/>
          <a:lstStyle/>
          <a:p>
            <a:pPr algn="just"/>
            <a:endParaRPr lang="en-US" sz="2400" dirty="0" smtClean="0"/>
          </a:p>
          <a:p>
            <a:pPr algn="just"/>
            <a:endParaRPr lang="en-US" sz="2400" dirty="0" smtClean="0"/>
          </a:p>
          <a:p>
            <a:pPr algn="just"/>
            <a:r>
              <a:rPr lang="en-US" sz="2400" dirty="0" smtClean="0"/>
              <a:t>Newman MG, Takei HH, </a:t>
            </a:r>
            <a:r>
              <a:rPr lang="en-US" sz="2400" dirty="0" err="1" smtClean="0"/>
              <a:t>Klokkevold</a:t>
            </a:r>
            <a:r>
              <a:rPr lang="en-US" sz="2400" dirty="0" smtClean="0"/>
              <a:t> PR, Carranza FA. Carranza’s clinical </a:t>
            </a:r>
            <a:r>
              <a:rPr lang="en-US" sz="2400" dirty="0" err="1" smtClean="0"/>
              <a:t>periodontology</a:t>
            </a:r>
            <a:r>
              <a:rPr lang="en-US" sz="2400" dirty="0" smtClean="0"/>
              <a:t>, 10th ed. Saunders Elsevier; 2007.</a:t>
            </a:r>
          </a:p>
          <a:p>
            <a:pPr algn="just"/>
            <a:r>
              <a:rPr lang="en-US" sz="2400" dirty="0" err="1" smtClean="0"/>
              <a:t>Lindhe</a:t>
            </a:r>
            <a:r>
              <a:rPr lang="en-US" sz="2400" dirty="0" smtClean="0"/>
              <a:t> J, Lang NP and </a:t>
            </a:r>
            <a:r>
              <a:rPr lang="en-US" sz="2400" dirty="0" err="1" smtClean="0"/>
              <a:t>Karring</a:t>
            </a:r>
            <a:r>
              <a:rPr lang="en-US" sz="2400" dirty="0" smtClean="0"/>
              <a:t> T. Clinical </a:t>
            </a:r>
            <a:r>
              <a:rPr lang="en-US" sz="2400" dirty="0" err="1" smtClean="0"/>
              <a:t>Periodontology</a:t>
            </a:r>
            <a:r>
              <a:rPr lang="en-US" sz="2400" dirty="0" smtClean="0"/>
              <a:t> and Implant Dentistry. 6th ed. Oxford (UK): Blackwell Publishing Ltd.; 2015.</a:t>
            </a:r>
          </a:p>
          <a:p>
            <a:pPr algn="just"/>
            <a:r>
              <a:rPr lang="en-US" sz="2400" dirty="0" smtClean="0"/>
              <a:t>Newman MG, Takei HH, </a:t>
            </a:r>
            <a:r>
              <a:rPr lang="en-US" sz="2400" dirty="0" err="1" smtClean="0"/>
              <a:t>Klokkevold</a:t>
            </a:r>
            <a:r>
              <a:rPr lang="en-US" sz="2400" dirty="0" smtClean="0"/>
              <a:t> PR, Carranza FA. Carranza’s clinical </a:t>
            </a:r>
            <a:r>
              <a:rPr lang="en-US" sz="2400" dirty="0" err="1" smtClean="0"/>
              <a:t>periodontology</a:t>
            </a:r>
            <a:r>
              <a:rPr lang="en-US" sz="2400" dirty="0" smtClean="0"/>
              <a:t>, 13th ed. Saunders Elsevier; 2018.</a:t>
            </a:r>
          </a:p>
          <a:p>
            <a:endParaRPr lang="en-IN"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50</a:t>
            </a:fld>
            <a:endParaRPr lang="en-I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US"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r>
              <a:rPr lang="en-US" sz="49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THANK </a:t>
            </a:r>
            <a:r>
              <a:rPr lang="en-US" sz="49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YOU</a:t>
            </a:r>
            <a:r>
              <a:rPr lang="en-IN" sz="49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t/>
            </a:r>
            <a:br>
              <a:rPr lang="en-IN" sz="4900" b="1" i="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lgerian" pitchFamily="82" charset="0"/>
              </a:rPr>
            </a:br>
            <a:endParaRPr lang="en-IN" sz="4900" dirty="0"/>
          </a:p>
        </p:txBody>
      </p:sp>
      <p:sp>
        <p:nvSpPr>
          <p:cNvPr id="3" name="Slide Number Placeholder 2"/>
          <p:cNvSpPr>
            <a:spLocks noGrp="1"/>
          </p:cNvSpPr>
          <p:nvPr>
            <p:ph type="sldNum" sz="quarter" idx="12"/>
          </p:nvPr>
        </p:nvSpPr>
        <p:spPr/>
        <p:txBody>
          <a:bodyPr/>
          <a:lstStyle/>
          <a:p>
            <a:fld id="{FCC0A4D8-CC95-4F46-9218-0BBB63529847}" type="slidenum">
              <a:rPr lang="en-IN" smtClean="0"/>
              <a:pPr/>
              <a:t>51</a:t>
            </a:fld>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US" sz="2800" dirty="0" smtClean="0"/>
              <a:t>Alveolar process develops only during the eruption of the teeth and conversely, it gradually diminishes in height after the loss of teeth.</a:t>
            </a:r>
          </a:p>
          <a:p>
            <a:pPr algn="just">
              <a:lnSpc>
                <a:spcPct val="150000"/>
              </a:lnSpc>
            </a:pPr>
            <a:r>
              <a:rPr lang="en-US" sz="2800" dirty="0" smtClean="0"/>
              <a:t>During growth part of it is gradually incorporated into the </a:t>
            </a:r>
            <a:r>
              <a:rPr lang="en-US" sz="2800" dirty="0" err="1" smtClean="0"/>
              <a:t>maxilary</a:t>
            </a:r>
            <a:r>
              <a:rPr lang="en-US" sz="2800" dirty="0" smtClean="0"/>
              <a:t> and </a:t>
            </a:r>
            <a:r>
              <a:rPr lang="en-US" sz="2800" dirty="0" err="1" smtClean="0"/>
              <a:t>mandibular</a:t>
            </a:r>
            <a:r>
              <a:rPr lang="en-US" sz="2800" dirty="0" smtClean="0"/>
              <a:t> body and rapidly grows at its free borders.</a:t>
            </a:r>
          </a:p>
        </p:txBody>
      </p:sp>
      <p:sp>
        <p:nvSpPr>
          <p:cNvPr id="4" name="Slide Number Placeholder 3"/>
          <p:cNvSpPr>
            <a:spLocks noGrp="1"/>
          </p:cNvSpPr>
          <p:nvPr>
            <p:ph type="sldNum" sz="quarter" idx="12"/>
          </p:nvPr>
        </p:nvSpPr>
        <p:spPr/>
        <p:txBody>
          <a:bodyPr/>
          <a:lstStyle/>
          <a:p>
            <a:fld id="{FCC0A4D8-CC95-4F46-9218-0BBB63529847}" type="slidenum">
              <a:rPr lang="en-IN" smtClean="0"/>
              <a:pPr/>
              <a:t>6</a:t>
            </a:fld>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0016"/>
            <a:ext cx="8229600" cy="1143000"/>
          </a:xfrm>
        </p:spPr>
        <p:style>
          <a:lnRef idx="1">
            <a:schemeClr val="accent2"/>
          </a:lnRef>
          <a:fillRef idx="2">
            <a:schemeClr val="accent2"/>
          </a:fillRef>
          <a:effectRef idx="1">
            <a:schemeClr val="accent2"/>
          </a:effectRef>
          <a:fontRef idx="minor">
            <a:schemeClr val="dk1"/>
          </a:fontRef>
        </p:style>
        <p:txBody>
          <a:bodyPr>
            <a:normAutofit/>
          </a:bodyPr>
          <a:lstStyle/>
          <a:p>
            <a:r>
              <a:rPr lang="en-IN" sz="3600" b="1" dirty="0" smtClean="0"/>
              <a:t>STRUCTURE OF ALVEOLAR BONE</a:t>
            </a:r>
            <a:endParaRPr lang="en-IN" sz="3600" b="1"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7</a:t>
            </a:fld>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6300192" y="2132855"/>
            <a:ext cx="2386608" cy="3456385"/>
          </a:xfrm>
        </p:spPr>
        <p:style>
          <a:lnRef idx="1">
            <a:schemeClr val="accent3"/>
          </a:lnRef>
          <a:fillRef idx="2">
            <a:schemeClr val="accent3"/>
          </a:fillRef>
          <a:effectRef idx="1">
            <a:schemeClr val="accent3"/>
          </a:effectRef>
          <a:fontRef idx="minor">
            <a:schemeClr val="dk1"/>
          </a:fontRef>
        </p:style>
        <p:txBody>
          <a:bodyPr>
            <a:normAutofit/>
          </a:bodyPr>
          <a:lstStyle/>
          <a:p>
            <a:pPr algn="just">
              <a:buNone/>
            </a:pPr>
            <a:r>
              <a:rPr lang="en-IN" b="1" dirty="0" smtClean="0"/>
              <a:t>BASAL BONE</a:t>
            </a:r>
          </a:p>
          <a:p>
            <a:pPr algn="just">
              <a:buNone/>
            </a:pPr>
            <a:r>
              <a:rPr lang="en-IN" dirty="0" smtClean="0"/>
              <a:t>	-</a:t>
            </a:r>
            <a:r>
              <a:rPr lang="en-IN" sz="2800" dirty="0" smtClean="0"/>
              <a:t>portion of the jaw located apically, but unrelated to the teeth</a:t>
            </a:r>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395536" y="476673"/>
            <a:ext cx="5347520" cy="547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FCC0A4D8-CC95-4F46-9218-0BBB63529847}" type="slidenum">
              <a:rPr lang="en-IN" smtClean="0"/>
              <a:pPr/>
              <a:t>8</a:t>
            </a:fld>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lnSpc>
                <a:spcPct val="150000"/>
              </a:lnSpc>
            </a:pPr>
            <a:r>
              <a:rPr lang="en-IN" sz="2800" dirty="0" smtClean="0"/>
              <a:t>The alveolar process is divisible into separate areas on an anatomic basis, but it functions as a unit, with all parts interrelated in the support of the teeth.</a:t>
            </a:r>
          </a:p>
          <a:p>
            <a:pPr algn="just">
              <a:lnSpc>
                <a:spcPct val="150000"/>
              </a:lnSpc>
            </a:pPr>
            <a:r>
              <a:rPr lang="en-IN" sz="2800" dirty="0" smtClean="0"/>
              <a:t>Most of the facial and lingual portions of the sockets are formed by compact bone alone; </a:t>
            </a:r>
            <a:r>
              <a:rPr lang="en-IN" sz="2800" dirty="0" err="1" smtClean="0"/>
              <a:t>cancellous</a:t>
            </a:r>
            <a:r>
              <a:rPr lang="en-IN" sz="2800" dirty="0" smtClean="0"/>
              <a:t> bone surrounds the lamina </a:t>
            </a:r>
            <a:r>
              <a:rPr lang="en-IN" sz="2800" dirty="0" err="1" smtClean="0"/>
              <a:t>dura</a:t>
            </a:r>
            <a:r>
              <a:rPr lang="en-IN" sz="2800" dirty="0" smtClean="0"/>
              <a:t> in apical, </a:t>
            </a:r>
            <a:r>
              <a:rPr lang="en-IN" sz="2800" dirty="0" err="1" smtClean="0"/>
              <a:t>apicolingual</a:t>
            </a:r>
            <a:r>
              <a:rPr lang="en-IN" sz="2800" dirty="0" smtClean="0"/>
              <a:t>, and </a:t>
            </a:r>
            <a:r>
              <a:rPr lang="en-IN" sz="2800" dirty="0" err="1" smtClean="0"/>
              <a:t>interradicular</a:t>
            </a:r>
            <a:r>
              <a:rPr lang="en-IN" sz="2800" dirty="0" smtClean="0"/>
              <a:t> areas</a:t>
            </a:r>
            <a:endParaRPr lang="en-IN" sz="2800" dirty="0"/>
          </a:p>
        </p:txBody>
      </p:sp>
      <p:sp>
        <p:nvSpPr>
          <p:cNvPr id="4" name="Slide Number Placeholder 3"/>
          <p:cNvSpPr>
            <a:spLocks noGrp="1"/>
          </p:cNvSpPr>
          <p:nvPr>
            <p:ph type="sldNum" sz="quarter" idx="12"/>
          </p:nvPr>
        </p:nvSpPr>
        <p:spPr/>
        <p:txBody>
          <a:bodyPr/>
          <a:lstStyle/>
          <a:p>
            <a:fld id="{FCC0A4D8-CC95-4F46-9218-0BBB63529847}" type="slidenum">
              <a:rPr lang="en-IN" smtClean="0"/>
              <a:pPr/>
              <a:t>9</a:t>
            </a:fld>
            <a:endParaRPr lang="en-IN"/>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2004</Words>
  <Application>Microsoft Office PowerPoint</Application>
  <PresentationFormat>On-screen Show (4:3)</PresentationFormat>
  <Paragraphs>264</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ALVEOLAR BONE</vt:lpstr>
      <vt:lpstr>SPECIFIC LEARNING OBJECTIVES</vt:lpstr>
      <vt:lpstr>content</vt:lpstr>
      <vt:lpstr>Introduction </vt:lpstr>
      <vt:lpstr>Development of alveolar process</vt:lpstr>
      <vt:lpstr>Slide 6</vt:lpstr>
      <vt:lpstr>STRUCTURE OF ALVEOLAR BONE</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BONE REMODELLING</vt:lpstr>
      <vt:lpstr>Slide 21</vt:lpstr>
      <vt:lpstr>Slide 22</vt:lpstr>
      <vt:lpstr>Slide 23</vt:lpstr>
      <vt:lpstr>Slide 24</vt:lpstr>
      <vt:lpstr>Slide 25</vt:lpstr>
      <vt:lpstr>Tencate described the sequence of events in the resorptive process a follows:</vt:lpstr>
      <vt:lpstr>Slide 27</vt:lpstr>
      <vt:lpstr>Slide 28</vt:lpstr>
      <vt:lpstr>SOCKET WALL</vt:lpstr>
      <vt:lpstr>Slide 30</vt:lpstr>
      <vt:lpstr>Slide 31</vt:lpstr>
      <vt:lpstr>Slide 32</vt:lpstr>
      <vt:lpstr>BONE MARROW</vt:lpstr>
      <vt:lpstr>Slide 34</vt:lpstr>
      <vt:lpstr>PERIOSTEUM AND ENDOSTEUM</vt:lpstr>
      <vt:lpstr>Slide 36</vt:lpstr>
      <vt:lpstr>Slide 37</vt:lpstr>
      <vt:lpstr>INTERDENTAL SEPTUM</vt:lpstr>
      <vt:lpstr>Slide 39</vt:lpstr>
      <vt:lpstr>Slide 40</vt:lpstr>
      <vt:lpstr>OSSEOUS TOPOGRAPHY</vt:lpstr>
      <vt:lpstr>Slide 42</vt:lpstr>
      <vt:lpstr>Slide 43</vt:lpstr>
      <vt:lpstr>Slide 44</vt:lpstr>
      <vt:lpstr>Slide 45</vt:lpstr>
      <vt:lpstr>Slide 46</vt:lpstr>
      <vt:lpstr>BLOOD SUPPLY TO THE BONE</vt:lpstr>
      <vt:lpstr>Slide 48</vt:lpstr>
      <vt:lpstr>summary</vt:lpstr>
      <vt:lpstr>Reference </vt:lpstr>
      <vt:lpstr>         THANK YOU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ALVEOLAR PROCESS</dc:title>
  <dc:creator>DELL</dc:creator>
  <cp:lastModifiedBy>dell</cp:lastModifiedBy>
  <cp:revision>34</cp:revision>
  <dcterms:created xsi:type="dcterms:W3CDTF">2019-11-28T06:58:31Z</dcterms:created>
  <dcterms:modified xsi:type="dcterms:W3CDTF">2023-02-16T09:30:00Z</dcterms:modified>
</cp:coreProperties>
</file>